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tags/tag24.xml" ContentType="application/vnd.openxmlformats-officedocument.presentationml.tags+xml"/>
  <Override PartName="/ppt/notesSlides/notesSlide24.xml" ContentType="application/vnd.openxmlformats-officedocument.presentationml.notesSlide+xml"/>
  <Override PartName="/ppt/tags/tag25.xml" ContentType="application/vnd.openxmlformats-officedocument.presentationml.tags+xml"/>
  <Override PartName="/ppt/notesSlides/notesSlide25.xml" ContentType="application/vnd.openxmlformats-officedocument.presentationml.notesSlide+xml"/>
  <Override PartName="/ppt/tags/tag26.xml" ContentType="application/vnd.openxmlformats-officedocument.presentationml.tags+xml"/>
  <Override PartName="/ppt/notesSlides/notesSlide26.xml" ContentType="application/vnd.openxmlformats-officedocument.presentationml.notesSlide+xml"/>
  <Override PartName="/ppt/tags/tag27.xml" ContentType="application/vnd.openxmlformats-officedocument.presentationml.tags+xml"/>
  <Override PartName="/ppt/notesSlides/notesSlide27.xml" ContentType="application/vnd.openxmlformats-officedocument.presentationml.notesSlide+xml"/>
  <Override PartName="/ppt/tags/tag28.xml" ContentType="application/vnd.openxmlformats-officedocument.presentationml.tags+xml"/>
  <Override PartName="/ppt/notesSlides/notesSlide28.xml" ContentType="application/vnd.openxmlformats-officedocument.presentationml.notesSlide+xml"/>
  <Override PartName="/ppt/tags/tag29.xml" ContentType="application/vnd.openxmlformats-officedocument.presentationml.tags+xml"/>
  <Override PartName="/ppt/notesSlides/notesSlide29.xml" ContentType="application/vnd.openxmlformats-officedocument.presentationml.notesSlide+xml"/>
  <Override PartName="/ppt/tags/tag30.xml" ContentType="application/vnd.openxmlformats-officedocument.presentationml.tags+xml"/>
  <Override PartName="/ppt/notesSlides/notesSlide30.xml" ContentType="application/vnd.openxmlformats-officedocument.presentationml.notesSlide+xml"/>
  <Override PartName="/ppt/tags/tag31.xml" ContentType="application/vnd.openxmlformats-officedocument.presentationml.tags+xml"/>
  <Override PartName="/ppt/notesSlides/notesSlide31.xml" ContentType="application/vnd.openxmlformats-officedocument.presentationml.notesSlide+xml"/>
  <Override PartName="/ppt/tags/tag32.xml" ContentType="application/vnd.openxmlformats-officedocument.presentationml.tags+xml"/>
  <Override PartName="/ppt/notesSlides/notesSlide32.xml" ContentType="application/vnd.openxmlformats-officedocument.presentationml.notesSlide+xml"/>
  <Override PartName="/ppt/tags/tag33.xml" ContentType="application/vnd.openxmlformats-officedocument.presentationml.tags+xml"/>
  <Override PartName="/ppt/notesSlides/notesSlide33.xml" ContentType="application/vnd.openxmlformats-officedocument.presentationml.notesSlide+xml"/>
  <Override PartName="/ppt/tags/tag34.xml" ContentType="application/vnd.openxmlformats-officedocument.presentationml.tags+xml"/>
  <Override PartName="/ppt/notesSlides/notesSlide34.xml" ContentType="application/vnd.openxmlformats-officedocument.presentationml.notesSlide+xml"/>
  <Override PartName="/ppt/tags/tag35.xml" ContentType="application/vnd.openxmlformats-officedocument.presentationml.tags+xml"/>
  <Override PartName="/ppt/notesSlides/notesSlide35.xml" ContentType="application/vnd.openxmlformats-officedocument.presentationml.notesSlide+xml"/>
  <Override PartName="/ppt/tags/tag36.xml" ContentType="application/vnd.openxmlformats-officedocument.presentationml.tags+xml"/>
  <Override PartName="/ppt/notesSlides/notesSlide36.xml" ContentType="application/vnd.openxmlformats-officedocument.presentationml.notesSlide+xml"/>
  <Override PartName="/ppt/tags/tag37.xml" ContentType="application/vnd.openxmlformats-officedocument.presentationml.tags+xml"/>
  <Override PartName="/ppt/notesSlides/notesSlide37.xml" ContentType="application/vnd.openxmlformats-officedocument.presentationml.notesSlide+xml"/>
  <Override PartName="/ppt/tags/tag38.xml" ContentType="application/vnd.openxmlformats-officedocument.presentationml.tags+xml"/>
  <Override PartName="/ppt/notesSlides/notesSlide38.xml" ContentType="application/vnd.openxmlformats-officedocument.presentationml.notesSlide+xml"/>
  <Override PartName="/ppt/tags/tag39.xml" ContentType="application/vnd.openxmlformats-officedocument.presentationml.tags+xml"/>
  <Override PartName="/ppt/notesSlides/notesSlide39.xml" ContentType="application/vnd.openxmlformats-officedocument.presentationml.notesSlide+xml"/>
  <Override PartName="/ppt/tags/tag40.xml" ContentType="application/vnd.openxmlformats-officedocument.presentationml.tags+xml"/>
  <Override PartName="/ppt/notesSlides/notesSlide40.xml" ContentType="application/vnd.openxmlformats-officedocument.presentationml.notesSlide+xml"/>
  <Override PartName="/ppt/tags/tag41.xml" ContentType="application/vnd.openxmlformats-officedocument.presentationml.tags+xml"/>
  <Override PartName="/ppt/notesSlides/notesSlide41.xml" ContentType="application/vnd.openxmlformats-officedocument.presentationml.notesSlide+xml"/>
  <Override PartName="/ppt/tags/tag42.xml" ContentType="application/vnd.openxmlformats-officedocument.presentationml.tags+xml"/>
  <Override PartName="/ppt/notesSlides/notesSlide42.xml" ContentType="application/vnd.openxmlformats-officedocument.presentationml.notesSlide+xml"/>
  <Override PartName="/ppt/tags/tag43.xml" ContentType="application/vnd.openxmlformats-officedocument.presentationml.tags+xml"/>
  <Override PartName="/ppt/notesSlides/notesSlide43.xml" ContentType="application/vnd.openxmlformats-officedocument.presentationml.notesSlide+xml"/>
  <Override PartName="/ppt/tags/tag44.xml" ContentType="application/vnd.openxmlformats-officedocument.presentationml.tags+xml"/>
  <Override PartName="/ppt/notesSlides/notesSlide44.xml" ContentType="application/vnd.openxmlformats-officedocument.presentationml.notesSlide+xml"/>
  <Override PartName="/ppt/tags/tag45.xml" ContentType="application/vnd.openxmlformats-officedocument.presentationml.tags+xml"/>
  <Override PartName="/ppt/notesSlides/notesSlide45.xml" ContentType="application/vnd.openxmlformats-officedocument.presentationml.notesSlide+xml"/>
  <Override PartName="/ppt/tags/tag46.xml" ContentType="application/vnd.openxmlformats-officedocument.presentationml.tags+xml"/>
  <Override PartName="/ppt/notesSlides/notesSlide46.xml" ContentType="application/vnd.openxmlformats-officedocument.presentationml.notesSlide+xml"/>
  <Override PartName="/ppt/tags/tag47.xml" ContentType="application/vnd.openxmlformats-officedocument.presentationml.tags+xml"/>
  <Override PartName="/ppt/notesSlides/notesSlide47.xml" ContentType="application/vnd.openxmlformats-officedocument.presentationml.notesSlide+xml"/>
  <Override PartName="/ppt/tags/tag48.xml" ContentType="application/vnd.openxmlformats-officedocument.presentationml.tags+xml"/>
  <Override PartName="/ppt/notesSlides/notesSlide48.xml" ContentType="application/vnd.openxmlformats-officedocument.presentationml.notesSlide+xml"/>
  <Override PartName="/ppt/tags/tag49.xml" ContentType="application/vnd.openxmlformats-officedocument.presentationml.tags+xml"/>
  <Override PartName="/ppt/notesSlides/notesSlide4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343" r:id="rId2"/>
    <p:sldId id="346" r:id="rId3"/>
    <p:sldId id="347" r:id="rId4"/>
    <p:sldId id="399" r:id="rId5"/>
    <p:sldId id="349" r:id="rId6"/>
    <p:sldId id="394" r:id="rId7"/>
    <p:sldId id="350" r:id="rId8"/>
    <p:sldId id="351" r:id="rId9"/>
    <p:sldId id="352" r:id="rId10"/>
    <p:sldId id="353" r:id="rId11"/>
    <p:sldId id="354" r:id="rId12"/>
    <p:sldId id="355" r:id="rId13"/>
    <p:sldId id="356" r:id="rId14"/>
    <p:sldId id="357" r:id="rId15"/>
    <p:sldId id="358" r:id="rId16"/>
    <p:sldId id="360" r:id="rId17"/>
    <p:sldId id="392" r:id="rId18"/>
    <p:sldId id="393" r:id="rId19"/>
    <p:sldId id="364" r:id="rId20"/>
    <p:sldId id="365" r:id="rId21"/>
    <p:sldId id="366" r:id="rId22"/>
    <p:sldId id="371" r:id="rId23"/>
    <p:sldId id="372" r:id="rId24"/>
    <p:sldId id="373" r:id="rId25"/>
    <p:sldId id="367" r:id="rId26"/>
    <p:sldId id="368" r:id="rId27"/>
    <p:sldId id="395" r:id="rId28"/>
    <p:sldId id="369" r:id="rId29"/>
    <p:sldId id="396" r:id="rId30"/>
    <p:sldId id="370" r:id="rId31"/>
    <p:sldId id="374" r:id="rId32"/>
    <p:sldId id="376" r:id="rId33"/>
    <p:sldId id="375" r:id="rId34"/>
    <p:sldId id="397" r:id="rId35"/>
    <p:sldId id="378" r:id="rId36"/>
    <p:sldId id="398" r:id="rId37"/>
    <p:sldId id="379" r:id="rId38"/>
    <p:sldId id="380" r:id="rId39"/>
    <p:sldId id="381" r:id="rId40"/>
    <p:sldId id="384" r:id="rId41"/>
    <p:sldId id="385" r:id="rId42"/>
    <p:sldId id="386" r:id="rId43"/>
    <p:sldId id="382" r:id="rId44"/>
    <p:sldId id="387" r:id="rId45"/>
    <p:sldId id="388" r:id="rId46"/>
    <p:sldId id="389" r:id="rId47"/>
    <p:sldId id="383" r:id="rId48"/>
    <p:sldId id="390" r:id="rId49"/>
    <p:sldId id="391" r:id="rId5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嶋田 景太" initials="嶋田" lastIdx="2" clrIdx="0">
    <p:extLst>
      <p:ext uri="{19B8F6BF-5375-455C-9EA6-DF929625EA0E}">
        <p15:presenceInfo xmlns:p15="http://schemas.microsoft.com/office/powerpoint/2012/main" userId="5fa3d36df7b300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20A1"/>
    <a:srgbClr val="1E80D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752644-292F-495C-A320-B1EC6774F000}" v="122" dt="2022-06-01T03:32:57.802"/>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inimized">
    <p:restoredLeft sz="20063" autoAdjust="0"/>
    <p:restoredTop sz="23235" autoAdjust="0"/>
  </p:normalViewPr>
  <p:slideViewPr>
    <p:cSldViewPr snapToGrid="0">
      <p:cViewPr varScale="1">
        <p:scale>
          <a:sx n="22" d="100"/>
          <a:sy n="22" d="100"/>
        </p:scale>
        <p:origin x="2789" y="2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嶋田 景太" userId="5fa3d36df7b30062" providerId="LiveId" clId="{F2752644-292F-495C-A320-B1EC6774F000}"/>
    <pc:docChg chg="undo redo custSel addSld delSld modSld sldOrd">
      <pc:chgData name="嶋田 景太" userId="5fa3d36df7b30062" providerId="LiveId" clId="{F2752644-292F-495C-A320-B1EC6774F000}" dt="2022-06-01T03:46:21.687" v="21600" actId="20577"/>
      <pc:docMkLst>
        <pc:docMk/>
      </pc:docMkLst>
      <pc:sldChg chg="del">
        <pc:chgData name="嶋田 景太" userId="5fa3d36df7b30062" providerId="LiveId" clId="{F2752644-292F-495C-A320-B1EC6774F000}" dt="2022-05-28T07:57:35.468" v="13490" actId="2696"/>
        <pc:sldMkLst>
          <pc:docMk/>
          <pc:sldMk cId="153992521" sldId="344"/>
        </pc:sldMkLst>
      </pc:sldChg>
      <pc:sldChg chg="modSp mod">
        <pc:chgData name="嶋田 景太" userId="5fa3d36df7b30062" providerId="LiveId" clId="{F2752644-292F-495C-A320-B1EC6774F000}" dt="2022-05-29T02:59:39.471" v="13581" actId="1076"/>
        <pc:sldMkLst>
          <pc:docMk/>
          <pc:sldMk cId="3189669886" sldId="347"/>
        </pc:sldMkLst>
        <pc:spChg chg="mod">
          <ac:chgData name="嶋田 景太" userId="5fa3d36df7b30062" providerId="LiveId" clId="{F2752644-292F-495C-A320-B1EC6774F000}" dt="2022-05-29T02:59:39.471" v="13581" actId="1076"/>
          <ac:spMkLst>
            <pc:docMk/>
            <pc:sldMk cId="3189669886" sldId="347"/>
            <ac:spMk id="8" creationId="{1ECDB244-E562-B6E5-B458-3E1F844C8D9A}"/>
          </ac:spMkLst>
        </pc:spChg>
      </pc:sldChg>
      <pc:sldChg chg="addSp modSp del mod">
        <pc:chgData name="嶋田 景太" userId="5fa3d36df7b30062" providerId="LiveId" clId="{F2752644-292F-495C-A320-B1EC6774F000}" dt="2022-06-01T03:33:27.503" v="21071" actId="47"/>
        <pc:sldMkLst>
          <pc:docMk/>
          <pc:sldMk cId="2285015729" sldId="348"/>
        </pc:sldMkLst>
        <pc:spChg chg="add mod">
          <ac:chgData name="嶋田 景太" userId="5fa3d36df7b30062" providerId="LiveId" clId="{F2752644-292F-495C-A320-B1EC6774F000}" dt="2022-06-01T03:17:22.637" v="20330" actId="14100"/>
          <ac:spMkLst>
            <pc:docMk/>
            <pc:sldMk cId="2285015729" sldId="348"/>
            <ac:spMk id="3" creationId="{2343B348-AAD6-C854-54A3-ECFE2569DC88}"/>
          </ac:spMkLst>
        </pc:spChg>
      </pc:sldChg>
      <pc:sldChg chg="modSp mod modNotesTx">
        <pc:chgData name="嶋田 景太" userId="5fa3d36df7b30062" providerId="LiveId" clId="{F2752644-292F-495C-A320-B1EC6774F000}" dt="2022-06-01T02:17:33.447" v="18570" actId="20577"/>
        <pc:sldMkLst>
          <pc:docMk/>
          <pc:sldMk cId="381000120" sldId="349"/>
        </pc:sldMkLst>
        <pc:spChg chg="mod">
          <ac:chgData name="嶋田 景太" userId="5fa3d36df7b30062" providerId="LiveId" clId="{F2752644-292F-495C-A320-B1EC6774F000}" dt="2022-05-28T08:19:14.373" v="13566" actId="1076"/>
          <ac:spMkLst>
            <pc:docMk/>
            <pc:sldMk cId="381000120" sldId="349"/>
            <ac:spMk id="2" creationId="{E83A62FB-D1EC-4937-8FF2-A59F90BC4844}"/>
          </ac:spMkLst>
        </pc:spChg>
      </pc:sldChg>
      <pc:sldChg chg="modSp mod modNotesTx">
        <pc:chgData name="嶋田 景太" userId="5fa3d36df7b30062" providerId="LiveId" clId="{F2752644-292F-495C-A320-B1EC6774F000}" dt="2022-06-01T02:15:42.718" v="18526" actId="20577"/>
        <pc:sldMkLst>
          <pc:docMk/>
          <pc:sldMk cId="2465995376" sldId="350"/>
        </pc:sldMkLst>
        <pc:spChg chg="mod">
          <ac:chgData name="嶋田 景太" userId="5fa3d36df7b30062" providerId="LiveId" clId="{F2752644-292F-495C-A320-B1EC6774F000}" dt="2022-05-28T08:13:53.241" v="13495" actId="27636"/>
          <ac:spMkLst>
            <pc:docMk/>
            <pc:sldMk cId="2465995376" sldId="350"/>
            <ac:spMk id="2" creationId="{E83A62FB-D1EC-4937-8FF2-A59F90BC4844}"/>
          </ac:spMkLst>
        </pc:spChg>
      </pc:sldChg>
      <pc:sldChg chg="addSp delSp modSp mod modNotesTx">
        <pc:chgData name="嶋田 景太" userId="5fa3d36df7b30062" providerId="LiveId" clId="{F2752644-292F-495C-A320-B1EC6774F000}" dt="2022-06-01T02:18:49.545" v="18669" actId="20577"/>
        <pc:sldMkLst>
          <pc:docMk/>
          <pc:sldMk cId="1030145838" sldId="351"/>
        </pc:sldMkLst>
        <pc:spChg chg="del">
          <ac:chgData name="嶋田 景太" userId="5fa3d36df7b30062" providerId="LiveId" clId="{F2752644-292F-495C-A320-B1EC6774F000}" dt="2022-05-28T08:19:29.033" v="13567" actId="478"/>
          <ac:spMkLst>
            <pc:docMk/>
            <pc:sldMk cId="1030145838" sldId="351"/>
            <ac:spMk id="2" creationId="{E83A62FB-D1EC-4937-8FF2-A59F90BC4844}"/>
          </ac:spMkLst>
        </pc:spChg>
        <pc:spChg chg="mod">
          <ac:chgData name="嶋田 景太" userId="5fa3d36df7b30062" providerId="LiveId" clId="{F2752644-292F-495C-A320-B1EC6774F000}" dt="2022-06-01T02:18:34.214" v="18663" actId="207"/>
          <ac:spMkLst>
            <pc:docMk/>
            <pc:sldMk cId="1030145838" sldId="351"/>
            <ac:spMk id="6" creationId="{763E0A69-FD83-D24D-136F-83B0A7D3F51B}"/>
          </ac:spMkLst>
        </pc:spChg>
        <pc:spChg chg="add del mod">
          <ac:chgData name="嶋田 景太" userId="5fa3d36df7b30062" providerId="LiveId" clId="{F2752644-292F-495C-A320-B1EC6774F000}" dt="2022-05-28T08:19:31.646" v="13568" actId="478"/>
          <ac:spMkLst>
            <pc:docMk/>
            <pc:sldMk cId="1030145838" sldId="351"/>
            <ac:spMk id="8" creationId="{FB0EA70E-C5AF-CFFB-E2C4-F848946B3E08}"/>
          </ac:spMkLst>
        </pc:spChg>
        <pc:spChg chg="mod">
          <ac:chgData name="嶋田 景太" userId="5fa3d36df7b30062" providerId="LiveId" clId="{F2752644-292F-495C-A320-B1EC6774F000}" dt="2022-06-01T02:18:34.214" v="18663" actId="207"/>
          <ac:spMkLst>
            <pc:docMk/>
            <pc:sldMk cId="1030145838" sldId="351"/>
            <ac:spMk id="9" creationId="{CC6722C9-3E25-CDC8-CA98-E1053CD4E614}"/>
          </ac:spMkLst>
        </pc:spChg>
        <pc:spChg chg="mod">
          <ac:chgData name="嶋田 景太" userId="5fa3d36df7b30062" providerId="LiveId" clId="{F2752644-292F-495C-A320-B1EC6774F000}" dt="2022-06-01T02:18:34.214" v="18663" actId="207"/>
          <ac:spMkLst>
            <pc:docMk/>
            <pc:sldMk cId="1030145838" sldId="351"/>
            <ac:spMk id="10" creationId="{72360B7B-8D09-AAB0-555C-FACC8653C24F}"/>
          </ac:spMkLst>
        </pc:spChg>
        <pc:spChg chg="add mod">
          <ac:chgData name="嶋田 景太" userId="5fa3d36df7b30062" providerId="LiveId" clId="{F2752644-292F-495C-A320-B1EC6774F000}" dt="2022-05-28T08:19:32.381" v="13569"/>
          <ac:spMkLst>
            <pc:docMk/>
            <pc:sldMk cId="1030145838" sldId="351"/>
            <ac:spMk id="11" creationId="{4A9058B3-453E-AD43-8DA7-B2A61876D44F}"/>
          </ac:spMkLst>
        </pc:spChg>
        <pc:spChg chg="add mod">
          <ac:chgData name="嶋田 景太" userId="5fa3d36df7b30062" providerId="LiveId" clId="{F2752644-292F-495C-A320-B1EC6774F000}" dt="2022-06-01T02:18:41.752" v="18665" actId="1076"/>
          <ac:spMkLst>
            <pc:docMk/>
            <pc:sldMk cId="1030145838" sldId="351"/>
            <ac:spMk id="12" creationId="{3C002FFC-4B2A-279A-D25F-7E8103CAE784}"/>
          </ac:spMkLst>
        </pc:spChg>
      </pc:sldChg>
      <pc:sldChg chg="modSp mod modNotesTx">
        <pc:chgData name="嶋田 景太" userId="5fa3d36df7b30062" providerId="LiveId" clId="{F2752644-292F-495C-A320-B1EC6774F000}" dt="2022-06-01T02:19:33.564" v="18824" actId="20577"/>
        <pc:sldMkLst>
          <pc:docMk/>
          <pc:sldMk cId="735961258" sldId="352"/>
        </pc:sldMkLst>
        <pc:spChg chg="mod">
          <ac:chgData name="嶋田 景太" userId="5fa3d36df7b30062" providerId="LiveId" clId="{F2752644-292F-495C-A320-B1EC6774F000}" dt="2022-05-28T08:14:19.574" v="13498" actId="255"/>
          <ac:spMkLst>
            <pc:docMk/>
            <pc:sldMk cId="735961258" sldId="352"/>
            <ac:spMk id="2" creationId="{E83A62FB-D1EC-4937-8FF2-A59F90BC4844}"/>
          </ac:spMkLst>
        </pc:spChg>
        <pc:picChg chg="mod">
          <ac:chgData name="嶋田 景太" userId="5fa3d36df7b30062" providerId="LiveId" clId="{F2752644-292F-495C-A320-B1EC6774F000}" dt="2022-05-28T08:14:29.683" v="13500" actId="1076"/>
          <ac:picMkLst>
            <pc:docMk/>
            <pc:sldMk cId="735961258" sldId="352"/>
            <ac:picMk id="8" creationId="{567796FA-F22A-9BFE-916B-F6DE1648C014}"/>
          </ac:picMkLst>
        </pc:picChg>
      </pc:sldChg>
      <pc:sldChg chg="modSp mod modNotesTx">
        <pc:chgData name="嶋田 景太" userId="5fa3d36df7b30062" providerId="LiveId" clId="{F2752644-292F-495C-A320-B1EC6774F000}" dt="2022-06-01T02:22:07.989" v="19019" actId="20577"/>
        <pc:sldMkLst>
          <pc:docMk/>
          <pc:sldMk cId="3000021623" sldId="353"/>
        </pc:sldMkLst>
        <pc:spChg chg="mod">
          <ac:chgData name="嶋田 景太" userId="5fa3d36df7b30062" providerId="LiveId" clId="{F2752644-292F-495C-A320-B1EC6774F000}" dt="2022-05-28T08:14:37.703" v="13501" actId="255"/>
          <ac:spMkLst>
            <pc:docMk/>
            <pc:sldMk cId="3000021623" sldId="353"/>
            <ac:spMk id="2" creationId="{E83A62FB-D1EC-4937-8FF2-A59F90BC4844}"/>
          </ac:spMkLst>
        </pc:spChg>
        <pc:picChg chg="mod">
          <ac:chgData name="嶋田 景太" userId="5fa3d36df7b30062" providerId="LiveId" clId="{F2752644-292F-495C-A320-B1EC6774F000}" dt="2022-05-28T08:28:04.407" v="13580" actId="1076"/>
          <ac:picMkLst>
            <pc:docMk/>
            <pc:sldMk cId="3000021623" sldId="353"/>
            <ac:picMk id="6" creationId="{C1E764EC-1095-13DB-0FF8-451931102716}"/>
          </ac:picMkLst>
        </pc:picChg>
      </pc:sldChg>
      <pc:sldChg chg="addSp delSp modSp mod">
        <pc:chgData name="嶋田 景太" userId="5fa3d36df7b30062" providerId="LiveId" clId="{F2752644-292F-495C-A320-B1EC6774F000}" dt="2022-06-01T02:22:26.414" v="19022" actId="1076"/>
        <pc:sldMkLst>
          <pc:docMk/>
          <pc:sldMk cId="2970897777" sldId="354"/>
        </pc:sldMkLst>
        <pc:spChg chg="del mod">
          <ac:chgData name="嶋田 景太" userId="5fa3d36df7b30062" providerId="LiveId" clId="{F2752644-292F-495C-A320-B1EC6774F000}" dt="2022-05-28T08:19:38.472" v="13570" actId="478"/>
          <ac:spMkLst>
            <pc:docMk/>
            <pc:sldMk cId="2970897777" sldId="354"/>
            <ac:spMk id="2" creationId="{E83A62FB-D1EC-4937-8FF2-A59F90BC4844}"/>
          </ac:spMkLst>
        </pc:spChg>
        <pc:spChg chg="mod">
          <ac:chgData name="嶋田 景太" userId="5fa3d36df7b30062" providerId="LiveId" clId="{F2752644-292F-495C-A320-B1EC6774F000}" dt="2022-06-01T02:22:20.358" v="19020" actId="207"/>
          <ac:spMkLst>
            <pc:docMk/>
            <pc:sldMk cId="2970897777" sldId="354"/>
            <ac:spMk id="6" creationId="{763E0A69-FD83-D24D-136F-83B0A7D3F51B}"/>
          </ac:spMkLst>
        </pc:spChg>
        <pc:spChg chg="mod">
          <ac:chgData name="嶋田 景太" userId="5fa3d36df7b30062" providerId="LiveId" clId="{F2752644-292F-495C-A320-B1EC6774F000}" dt="2022-06-01T02:22:20.358" v="19020" actId="207"/>
          <ac:spMkLst>
            <pc:docMk/>
            <pc:sldMk cId="2970897777" sldId="354"/>
            <ac:spMk id="7" creationId="{3E5F5C12-7A34-3D0C-71F5-19A987980135}"/>
          </ac:spMkLst>
        </pc:spChg>
        <pc:spChg chg="add del mod">
          <ac:chgData name="嶋田 景太" userId="5fa3d36df7b30062" providerId="LiveId" clId="{F2752644-292F-495C-A320-B1EC6774F000}" dt="2022-05-28T08:19:41.140" v="13572" actId="478"/>
          <ac:spMkLst>
            <pc:docMk/>
            <pc:sldMk cId="2970897777" sldId="354"/>
            <ac:spMk id="8" creationId="{6961DE37-B7CC-0FDD-8A84-BC68EC5F0C5E}"/>
          </ac:spMkLst>
        </pc:spChg>
        <pc:spChg chg="mod">
          <ac:chgData name="嶋田 景太" userId="5fa3d36df7b30062" providerId="LiveId" clId="{F2752644-292F-495C-A320-B1EC6774F000}" dt="2022-06-01T02:22:20.358" v="19020" actId="207"/>
          <ac:spMkLst>
            <pc:docMk/>
            <pc:sldMk cId="2970897777" sldId="354"/>
            <ac:spMk id="10" creationId="{72360B7B-8D09-AAB0-555C-FACC8653C24F}"/>
          </ac:spMkLst>
        </pc:spChg>
        <pc:spChg chg="add mod">
          <ac:chgData name="嶋田 景太" userId="5fa3d36df7b30062" providerId="LiveId" clId="{F2752644-292F-495C-A320-B1EC6774F000}" dt="2022-05-28T08:19:39.256" v="13571"/>
          <ac:spMkLst>
            <pc:docMk/>
            <pc:sldMk cId="2970897777" sldId="354"/>
            <ac:spMk id="11" creationId="{EC45FCA8-7EF0-FB47-FF12-94D5291B037D}"/>
          </ac:spMkLst>
        </pc:spChg>
        <pc:spChg chg="add mod">
          <ac:chgData name="嶋田 景太" userId="5fa3d36df7b30062" providerId="LiveId" clId="{F2752644-292F-495C-A320-B1EC6774F000}" dt="2022-06-01T02:22:26.414" v="19022" actId="1076"/>
          <ac:spMkLst>
            <pc:docMk/>
            <pc:sldMk cId="2970897777" sldId="354"/>
            <ac:spMk id="12" creationId="{63542827-9EE6-681B-5421-6486AB5829A2}"/>
          </ac:spMkLst>
        </pc:spChg>
      </pc:sldChg>
      <pc:sldChg chg="modSp mod modNotesTx">
        <pc:chgData name="嶋田 景太" userId="5fa3d36df7b30062" providerId="LiveId" clId="{F2752644-292F-495C-A320-B1EC6774F000}" dt="2022-06-01T02:23:48.451" v="19143" actId="6549"/>
        <pc:sldMkLst>
          <pc:docMk/>
          <pc:sldMk cId="1044062140" sldId="355"/>
        </pc:sldMkLst>
        <pc:spChg chg="mod">
          <ac:chgData name="嶋田 景太" userId="5fa3d36df7b30062" providerId="LiveId" clId="{F2752644-292F-495C-A320-B1EC6774F000}" dt="2022-05-28T04:16:29.408" v="112" actId="1076"/>
          <ac:spMkLst>
            <pc:docMk/>
            <pc:sldMk cId="1044062140" sldId="355"/>
            <ac:spMk id="2" creationId="{E83A62FB-D1EC-4937-8FF2-A59F90BC4844}"/>
          </ac:spMkLst>
        </pc:spChg>
        <pc:picChg chg="mod">
          <ac:chgData name="嶋田 景太" userId="5fa3d36df7b30062" providerId="LiveId" clId="{F2752644-292F-495C-A320-B1EC6774F000}" dt="2022-06-01T02:22:41.425" v="19025" actId="14100"/>
          <ac:picMkLst>
            <pc:docMk/>
            <pc:sldMk cId="1044062140" sldId="355"/>
            <ac:picMk id="7" creationId="{DDA63E2A-CED8-8250-EA06-2BF268C0126D}"/>
          </ac:picMkLst>
        </pc:picChg>
      </pc:sldChg>
      <pc:sldChg chg="addSp delSp modSp mod modNotesTx">
        <pc:chgData name="嶋田 景太" userId="5fa3d36df7b30062" providerId="LiveId" clId="{F2752644-292F-495C-A320-B1EC6774F000}" dt="2022-06-01T02:24:27.448" v="19149" actId="1076"/>
        <pc:sldMkLst>
          <pc:docMk/>
          <pc:sldMk cId="11380479" sldId="356"/>
        </pc:sldMkLst>
        <pc:spChg chg="del mod">
          <ac:chgData name="嶋田 景太" userId="5fa3d36df7b30062" providerId="LiveId" clId="{F2752644-292F-495C-A320-B1EC6774F000}" dt="2022-05-28T08:19:46.449" v="13573" actId="478"/>
          <ac:spMkLst>
            <pc:docMk/>
            <pc:sldMk cId="11380479" sldId="356"/>
            <ac:spMk id="2" creationId="{E83A62FB-D1EC-4937-8FF2-A59F90BC4844}"/>
          </ac:spMkLst>
        </pc:spChg>
        <pc:spChg chg="mod">
          <ac:chgData name="嶋田 景太" userId="5fa3d36df7b30062" providerId="LiveId" clId="{F2752644-292F-495C-A320-B1EC6774F000}" dt="2022-06-01T02:24:19.657" v="19147" actId="1076"/>
          <ac:spMkLst>
            <pc:docMk/>
            <pc:sldMk cId="11380479" sldId="356"/>
            <ac:spMk id="6" creationId="{763E0A69-FD83-D24D-136F-83B0A7D3F51B}"/>
          </ac:spMkLst>
        </pc:spChg>
        <pc:spChg chg="mod">
          <ac:chgData name="嶋田 景太" userId="5fa3d36df7b30062" providerId="LiveId" clId="{F2752644-292F-495C-A320-B1EC6774F000}" dt="2022-06-01T02:24:19.657" v="19147" actId="1076"/>
          <ac:spMkLst>
            <pc:docMk/>
            <pc:sldMk cId="11380479" sldId="356"/>
            <ac:spMk id="7" creationId="{3E5F5C12-7A34-3D0C-71F5-19A987980135}"/>
          </ac:spMkLst>
        </pc:spChg>
        <pc:spChg chg="add del mod">
          <ac:chgData name="嶋田 景太" userId="5fa3d36df7b30062" providerId="LiveId" clId="{F2752644-292F-495C-A320-B1EC6774F000}" dt="2022-05-28T08:19:48.415" v="13574" actId="478"/>
          <ac:spMkLst>
            <pc:docMk/>
            <pc:sldMk cId="11380479" sldId="356"/>
            <ac:spMk id="8" creationId="{8C44092C-84EC-0A9A-9233-05C8BA96CE99}"/>
          </ac:spMkLst>
        </pc:spChg>
        <pc:spChg chg="mod">
          <ac:chgData name="嶋田 景太" userId="5fa3d36df7b30062" providerId="LiveId" clId="{F2752644-292F-495C-A320-B1EC6774F000}" dt="2022-06-01T02:24:19.657" v="19147" actId="1076"/>
          <ac:spMkLst>
            <pc:docMk/>
            <pc:sldMk cId="11380479" sldId="356"/>
            <ac:spMk id="9" creationId="{CC6722C9-3E25-CDC8-CA98-E1053CD4E614}"/>
          </ac:spMkLst>
        </pc:spChg>
        <pc:spChg chg="mod">
          <ac:chgData name="嶋田 景太" userId="5fa3d36df7b30062" providerId="LiveId" clId="{F2752644-292F-495C-A320-B1EC6774F000}" dt="2022-06-01T02:24:19.657" v="19147" actId="1076"/>
          <ac:spMkLst>
            <pc:docMk/>
            <pc:sldMk cId="11380479" sldId="356"/>
            <ac:spMk id="10" creationId="{72360B7B-8D09-AAB0-555C-FACC8653C24F}"/>
          </ac:spMkLst>
        </pc:spChg>
        <pc:spChg chg="add mod">
          <ac:chgData name="嶋田 景太" userId="5fa3d36df7b30062" providerId="LiveId" clId="{F2752644-292F-495C-A320-B1EC6774F000}" dt="2022-05-28T08:19:49.268" v="13575"/>
          <ac:spMkLst>
            <pc:docMk/>
            <pc:sldMk cId="11380479" sldId="356"/>
            <ac:spMk id="11" creationId="{AB384951-B00F-83CF-DC8D-4B97DB3A3274}"/>
          </ac:spMkLst>
        </pc:spChg>
        <pc:spChg chg="add mod">
          <ac:chgData name="嶋田 景太" userId="5fa3d36df7b30062" providerId="LiveId" clId="{F2752644-292F-495C-A320-B1EC6774F000}" dt="2022-06-01T02:24:27.448" v="19149" actId="1076"/>
          <ac:spMkLst>
            <pc:docMk/>
            <pc:sldMk cId="11380479" sldId="356"/>
            <ac:spMk id="12" creationId="{4A63AD27-6E6B-C15A-0517-191198B27953}"/>
          </ac:spMkLst>
        </pc:spChg>
      </pc:sldChg>
      <pc:sldChg chg="addSp delSp modSp add mod modNotesTx">
        <pc:chgData name="嶋田 景太" userId="5fa3d36df7b30062" providerId="LiveId" clId="{F2752644-292F-495C-A320-B1EC6774F000}" dt="2022-06-01T03:01:48.105" v="19304" actId="20577"/>
        <pc:sldMkLst>
          <pc:docMk/>
          <pc:sldMk cId="3969966486" sldId="357"/>
        </pc:sldMkLst>
        <pc:spChg chg="mod">
          <ac:chgData name="嶋田 景太" userId="5fa3d36df7b30062" providerId="LiveId" clId="{F2752644-292F-495C-A320-B1EC6774F000}" dt="2022-05-28T08:15:06.887" v="13504" actId="404"/>
          <ac:spMkLst>
            <pc:docMk/>
            <pc:sldMk cId="3969966486" sldId="357"/>
            <ac:spMk id="2" creationId="{E83A62FB-D1EC-4937-8FF2-A59F90BC4844}"/>
          </ac:spMkLst>
        </pc:spChg>
        <pc:picChg chg="add mod">
          <ac:chgData name="嶋田 景太" userId="5fa3d36df7b30062" providerId="LiveId" clId="{F2752644-292F-495C-A320-B1EC6774F000}" dt="2022-05-28T04:17:15.565" v="120" actId="1076"/>
          <ac:picMkLst>
            <pc:docMk/>
            <pc:sldMk cId="3969966486" sldId="357"/>
            <ac:picMk id="6" creationId="{54A13AFE-3FF7-5A08-1AB1-5382710605FD}"/>
          </ac:picMkLst>
        </pc:picChg>
        <pc:picChg chg="del">
          <ac:chgData name="嶋田 景太" userId="5fa3d36df7b30062" providerId="LiveId" clId="{F2752644-292F-495C-A320-B1EC6774F000}" dt="2022-05-28T04:16:46.248" v="117" actId="478"/>
          <ac:picMkLst>
            <pc:docMk/>
            <pc:sldMk cId="3969966486" sldId="357"/>
            <ac:picMk id="7" creationId="{DDA63E2A-CED8-8250-EA06-2BF268C0126D}"/>
          </ac:picMkLst>
        </pc:picChg>
      </pc:sldChg>
      <pc:sldChg chg="addSp delSp modSp add mod modNotesTx">
        <pc:chgData name="嶋田 景太" userId="5fa3d36df7b30062" providerId="LiveId" clId="{F2752644-292F-495C-A320-B1EC6774F000}" dt="2022-06-01T03:01:54.244" v="19314" actId="20577"/>
        <pc:sldMkLst>
          <pc:docMk/>
          <pc:sldMk cId="3852325056" sldId="358"/>
        </pc:sldMkLst>
        <pc:spChg chg="mod">
          <ac:chgData name="嶋田 景太" userId="5fa3d36df7b30062" providerId="LiveId" clId="{F2752644-292F-495C-A320-B1EC6774F000}" dt="2022-05-28T08:15:14.043" v="13505" actId="404"/>
          <ac:spMkLst>
            <pc:docMk/>
            <pc:sldMk cId="3852325056" sldId="358"/>
            <ac:spMk id="2" creationId="{E83A62FB-D1EC-4937-8FF2-A59F90BC4844}"/>
          </ac:spMkLst>
        </pc:spChg>
        <pc:graphicFrameChg chg="add mod modGraphic">
          <ac:chgData name="嶋田 景太" userId="5fa3d36df7b30062" providerId="LiveId" clId="{F2752644-292F-495C-A320-B1EC6774F000}" dt="2022-05-28T04:29:19.914" v="1307" actId="13926"/>
          <ac:graphicFrameMkLst>
            <pc:docMk/>
            <pc:sldMk cId="3852325056" sldId="358"/>
            <ac:graphicFrameMk id="3" creationId="{C4173D42-D728-9DE7-E4DF-B3A9642A242A}"/>
          </ac:graphicFrameMkLst>
        </pc:graphicFrameChg>
        <pc:picChg chg="del">
          <ac:chgData name="嶋田 景太" userId="5fa3d36df7b30062" providerId="LiveId" clId="{F2752644-292F-495C-A320-B1EC6774F000}" dt="2022-05-28T04:24:40.179" v="816" actId="478"/>
          <ac:picMkLst>
            <pc:docMk/>
            <pc:sldMk cId="3852325056" sldId="358"/>
            <ac:picMk id="6" creationId="{54A13AFE-3FF7-5A08-1AB1-5382710605FD}"/>
          </ac:picMkLst>
        </pc:picChg>
      </pc:sldChg>
      <pc:sldChg chg="addSp delSp modSp add del mod ord modNotesTx">
        <pc:chgData name="嶋田 景太" userId="5fa3d36df7b30062" providerId="LiveId" clId="{F2752644-292F-495C-A320-B1EC6774F000}" dt="2022-06-01T03:16:46.117" v="20327" actId="47"/>
        <pc:sldMkLst>
          <pc:docMk/>
          <pc:sldMk cId="1220311544" sldId="359"/>
        </pc:sldMkLst>
        <pc:spChg chg="mod">
          <ac:chgData name="嶋田 景太" userId="5fa3d36df7b30062" providerId="LiveId" clId="{F2752644-292F-495C-A320-B1EC6774F000}" dt="2022-05-28T06:47:21.114" v="9415" actId="27636"/>
          <ac:spMkLst>
            <pc:docMk/>
            <pc:sldMk cId="1220311544" sldId="359"/>
            <ac:spMk id="2" creationId="{E83A62FB-D1EC-4937-8FF2-A59F90BC4844}"/>
          </ac:spMkLst>
        </pc:spChg>
        <pc:spChg chg="add del mod">
          <ac:chgData name="嶋田 景太" userId="5fa3d36df7b30062" providerId="LiveId" clId="{F2752644-292F-495C-A320-B1EC6774F000}" dt="2022-05-28T05:21:03.397" v="3907" actId="478"/>
          <ac:spMkLst>
            <pc:docMk/>
            <pc:sldMk cId="1220311544" sldId="359"/>
            <ac:spMk id="28" creationId="{8EF8F0B6-8442-D3D2-13CF-C2A3B58B433B}"/>
          </ac:spMkLst>
        </pc:spChg>
        <pc:spChg chg="add mod">
          <ac:chgData name="嶋田 景太" userId="5fa3d36df7b30062" providerId="LiveId" clId="{F2752644-292F-495C-A320-B1EC6774F000}" dt="2022-05-28T05:30:31.036" v="5123" actId="255"/>
          <ac:spMkLst>
            <pc:docMk/>
            <pc:sldMk cId="1220311544" sldId="359"/>
            <ac:spMk id="29" creationId="{65AA7BD7-CC52-2646-FEBA-28DB0173145D}"/>
          </ac:spMkLst>
        </pc:spChg>
        <pc:graphicFrameChg chg="del">
          <ac:chgData name="嶋田 景太" userId="5fa3d36df7b30062" providerId="LiveId" clId="{F2752644-292F-495C-A320-B1EC6774F000}" dt="2022-05-28T04:35:16.193" v="2652" actId="478"/>
          <ac:graphicFrameMkLst>
            <pc:docMk/>
            <pc:sldMk cId="1220311544" sldId="359"/>
            <ac:graphicFrameMk id="3" creationId="{C4173D42-D728-9DE7-E4DF-B3A9642A242A}"/>
          </ac:graphicFrameMkLst>
        </pc:graphicFrameChg>
        <pc:picChg chg="add del">
          <ac:chgData name="嶋田 景太" userId="5fa3d36df7b30062" providerId="LiveId" clId="{F2752644-292F-495C-A320-B1EC6774F000}" dt="2022-05-28T04:52:22.492" v="3074" actId="22"/>
          <ac:picMkLst>
            <pc:docMk/>
            <pc:sldMk cId="1220311544" sldId="359"/>
            <ac:picMk id="7" creationId="{0F50F870-348A-ACA6-D39D-E284331DA865}"/>
          </ac:picMkLst>
        </pc:picChg>
        <pc:picChg chg="add del mod">
          <ac:chgData name="嶋田 景太" userId="5fa3d36df7b30062" providerId="LiveId" clId="{F2752644-292F-495C-A320-B1EC6774F000}" dt="2022-05-28T04:54:22.183" v="3082" actId="478"/>
          <ac:picMkLst>
            <pc:docMk/>
            <pc:sldMk cId="1220311544" sldId="359"/>
            <ac:picMk id="9" creationId="{4BCAB766-F284-718F-D488-72FB2281A59C}"/>
          </ac:picMkLst>
        </pc:picChg>
        <pc:picChg chg="add mod">
          <ac:chgData name="嶋田 景太" userId="5fa3d36df7b30062" providerId="LiveId" clId="{F2752644-292F-495C-A320-B1EC6774F000}" dt="2022-05-28T04:56:29.861" v="3097" actId="1076"/>
          <ac:picMkLst>
            <pc:docMk/>
            <pc:sldMk cId="1220311544" sldId="359"/>
            <ac:picMk id="11" creationId="{C85E614A-CC1C-1C29-1E56-53D0E04C4940}"/>
          </ac:picMkLst>
        </pc:picChg>
        <pc:picChg chg="add del mod">
          <ac:chgData name="嶋田 景太" userId="5fa3d36df7b30062" providerId="LiveId" clId="{F2752644-292F-495C-A320-B1EC6774F000}" dt="2022-05-28T04:56:38.282" v="3100" actId="478"/>
          <ac:picMkLst>
            <pc:docMk/>
            <pc:sldMk cId="1220311544" sldId="359"/>
            <ac:picMk id="13" creationId="{66A843BE-0969-6192-B0B9-11DE78352739}"/>
          </ac:picMkLst>
        </pc:picChg>
        <pc:picChg chg="add del mod">
          <ac:chgData name="嶋田 景太" userId="5fa3d36df7b30062" providerId="LiveId" clId="{F2752644-292F-495C-A320-B1EC6774F000}" dt="2022-05-28T05:19:55.216" v="3886" actId="478"/>
          <ac:picMkLst>
            <pc:docMk/>
            <pc:sldMk cId="1220311544" sldId="359"/>
            <ac:picMk id="15" creationId="{91F88176-ED74-D5C0-D45E-46B72608BC2D}"/>
          </ac:picMkLst>
        </pc:picChg>
        <pc:picChg chg="add del mod">
          <ac:chgData name="嶋田 景太" userId="5fa3d36df7b30062" providerId="LiveId" clId="{F2752644-292F-495C-A320-B1EC6774F000}" dt="2022-05-28T05:19:52.899" v="3883" actId="478"/>
          <ac:picMkLst>
            <pc:docMk/>
            <pc:sldMk cId="1220311544" sldId="359"/>
            <ac:picMk id="16" creationId="{F4D070BC-B420-8DF9-5C46-BCB26D0FECF8}"/>
          </ac:picMkLst>
        </pc:picChg>
        <pc:picChg chg="add del mod">
          <ac:chgData name="嶋田 景太" userId="5fa3d36df7b30062" providerId="LiveId" clId="{F2752644-292F-495C-A320-B1EC6774F000}" dt="2022-05-28T05:19:54.656" v="3885" actId="478"/>
          <ac:picMkLst>
            <pc:docMk/>
            <pc:sldMk cId="1220311544" sldId="359"/>
            <ac:picMk id="17" creationId="{F17C608A-1D14-E8EC-F987-BC09929AF2AA}"/>
          </ac:picMkLst>
        </pc:picChg>
        <pc:picChg chg="add del mod">
          <ac:chgData name="嶋田 景太" userId="5fa3d36df7b30062" providerId="LiveId" clId="{F2752644-292F-495C-A320-B1EC6774F000}" dt="2022-05-28T05:19:53.753" v="3884" actId="478"/>
          <ac:picMkLst>
            <pc:docMk/>
            <pc:sldMk cId="1220311544" sldId="359"/>
            <ac:picMk id="18" creationId="{1221B381-845E-DF56-9019-32E4C025CB57}"/>
          </ac:picMkLst>
        </pc:picChg>
        <pc:picChg chg="add del mod">
          <ac:chgData name="嶋田 景太" userId="5fa3d36df7b30062" providerId="LiveId" clId="{F2752644-292F-495C-A320-B1EC6774F000}" dt="2022-05-28T04:59:28.813" v="3119" actId="478"/>
          <ac:picMkLst>
            <pc:docMk/>
            <pc:sldMk cId="1220311544" sldId="359"/>
            <ac:picMk id="19" creationId="{8EF19152-0CCA-BB5F-51EA-6C96B944437D}"/>
          </ac:picMkLst>
        </pc:picChg>
        <pc:picChg chg="add del">
          <ac:chgData name="嶋田 景太" userId="5fa3d36df7b30062" providerId="LiveId" clId="{F2752644-292F-495C-A320-B1EC6774F000}" dt="2022-05-28T05:19:58.032" v="3888" actId="22"/>
          <ac:picMkLst>
            <pc:docMk/>
            <pc:sldMk cId="1220311544" sldId="359"/>
            <ac:picMk id="21" creationId="{34D7EFF1-37C3-3326-1284-20BA84F08067}"/>
          </ac:picMkLst>
        </pc:picChg>
        <pc:picChg chg="add mod">
          <ac:chgData name="嶋田 景太" userId="5fa3d36df7b30062" providerId="LiveId" clId="{F2752644-292F-495C-A320-B1EC6774F000}" dt="2022-05-28T05:20:17.778" v="3893" actId="1076"/>
          <ac:picMkLst>
            <pc:docMk/>
            <pc:sldMk cId="1220311544" sldId="359"/>
            <ac:picMk id="23" creationId="{B6CCBF3A-E89F-264E-2616-04E0C451DB24}"/>
          </ac:picMkLst>
        </pc:picChg>
        <pc:picChg chg="add mod">
          <ac:chgData name="嶋田 景太" userId="5fa3d36df7b30062" providerId="LiveId" clId="{F2752644-292F-495C-A320-B1EC6774F000}" dt="2022-05-28T05:20:21.964" v="3895" actId="1076"/>
          <ac:picMkLst>
            <pc:docMk/>
            <pc:sldMk cId="1220311544" sldId="359"/>
            <ac:picMk id="24" creationId="{621A33BA-A579-577D-FC74-1D453C55684B}"/>
          </ac:picMkLst>
        </pc:picChg>
        <pc:picChg chg="add mod">
          <ac:chgData name="嶋田 景太" userId="5fa3d36df7b30062" providerId="LiveId" clId="{F2752644-292F-495C-A320-B1EC6774F000}" dt="2022-05-28T05:20:24.943" v="3897" actId="1076"/>
          <ac:picMkLst>
            <pc:docMk/>
            <pc:sldMk cId="1220311544" sldId="359"/>
            <ac:picMk id="25" creationId="{809A6F26-BD9A-3F2E-6B06-39CAE0C7A7CA}"/>
          </ac:picMkLst>
        </pc:picChg>
        <pc:picChg chg="add mod">
          <ac:chgData name="嶋田 景太" userId="5fa3d36df7b30062" providerId="LiveId" clId="{F2752644-292F-495C-A320-B1EC6774F000}" dt="2022-05-28T05:20:27.702" v="3899" actId="1076"/>
          <ac:picMkLst>
            <pc:docMk/>
            <pc:sldMk cId="1220311544" sldId="359"/>
            <ac:picMk id="26" creationId="{9B331303-CE34-CC40-C26D-2AD7FA10E584}"/>
          </ac:picMkLst>
        </pc:picChg>
        <pc:picChg chg="add del mod">
          <ac:chgData name="嶋田 景太" userId="5fa3d36df7b30062" providerId="LiveId" clId="{F2752644-292F-495C-A320-B1EC6774F000}" dt="2022-05-28T05:21:02.473" v="3906" actId="478"/>
          <ac:picMkLst>
            <pc:docMk/>
            <pc:sldMk cId="1220311544" sldId="359"/>
            <ac:picMk id="27" creationId="{AFE798A4-81B3-8183-6D8A-ED2510364B43}"/>
          </ac:picMkLst>
        </pc:picChg>
      </pc:sldChg>
      <pc:sldChg chg="addSp modSp add mod modNotesTx">
        <pc:chgData name="嶋田 景太" userId="5fa3d36df7b30062" providerId="LiveId" clId="{F2752644-292F-495C-A320-B1EC6774F000}" dt="2022-06-01T03:16:31.929" v="20326" actId="14100"/>
        <pc:sldMkLst>
          <pc:docMk/>
          <pc:sldMk cId="2825253528" sldId="360"/>
        </pc:sldMkLst>
        <pc:spChg chg="add mod">
          <ac:chgData name="嶋田 景太" userId="5fa3d36df7b30062" providerId="LiveId" clId="{F2752644-292F-495C-A320-B1EC6774F000}" dt="2022-06-01T03:16:31.929" v="20326" actId="14100"/>
          <ac:spMkLst>
            <pc:docMk/>
            <pc:sldMk cId="2825253528" sldId="360"/>
            <ac:spMk id="6" creationId="{92A65829-7607-95F6-56A8-BAF7579633EB}"/>
          </ac:spMkLst>
        </pc:spChg>
      </pc:sldChg>
      <pc:sldChg chg="add del">
        <pc:chgData name="嶋田 景太" userId="5fa3d36df7b30062" providerId="LiveId" clId="{F2752644-292F-495C-A320-B1EC6774F000}" dt="2022-05-28T04:42:59.184" v="3011" actId="47"/>
        <pc:sldMkLst>
          <pc:docMk/>
          <pc:sldMk cId="159891277" sldId="361"/>
        </pc:sldMkLst>
      </pc:sldChg>
      <pc:sldChg chg="add del">
        <pc:chgData name="嶋田 景太" userId="5fa3d36df7b30062" providerId="LiveId" clId="{F2752644-292F-495C-A320-B1EC6774F000}" dt="2022-05-28T04:59:22.238" v="3116" actId="47"/>
        <pc:sldMkLst>
          <pc:docMk/>
          <pc:sldMk cId="715661610" sldId="361"/>
        </pc:sldMkLst>
      </pc:sldChg>
      <pc:sldChg chg="add del">
        <pc:chgData name="嶋田 景太" userId="5fa3d36df7b30062" providerId="LiveId" clId="{F2752644-292F-495C-A320-B1EC6774F000}" dt="2022-05-28T05:20:48.958" v="3904" actId="47"/>
        <pc:sldMkLst>
          <pc:docMk/>
          <pc:sldMk cId="3663652738" sldId="361"/>
        </pc:sldMkLst>
      </pc:sldChg>
      <pc:sldChg chg="addSp modSp add del mod">
        <pc:chgData name="嶋田 景太" userId="5fa3d36df7b30062" providerId="LiveId" clId="{F2752644-292F-495C-A320-B1EC6774F000}" dt="2022-05-28T05:20:48.958" v="3904" actId="47"/>
        <pc:sldMkLst>
          <pc:docMk/>
          <pc:sldMk cId="1798455151" sldId="362"/>
        </pc:sldMkLst>
        <pc:spChg chg="add mod">
          <ac:chgData name="嶋田 景太" userId="5fa3d36df7b30062" providerId="LiveId" clId="{F2752644-292F-495C-A320-B1EC6774F000}" dt="2022-05-28T05:00:08.535" v="3127" actId="14100"/>
          <ac:spMkLst>
            <pc:docMk/>
            <pc:sldMk cId="1798455151" sldId="362"/>
            <ac:spMk id="3" creationId="{7EE40821-1D52-98C9-A9E9-47F30734EB57}"/>
          </ac:spMkLst>
        </pc:spChg>
        <pc:picChg chg="mod">
          <ac:chgData name="嶋田 景太" userId="5fa3d36df7b30062" providerId="LiveId" clId="{F2752644-292F-495C-A320-B1EC6774F000}" dt="2022-05-28T05:00:00.386" v="3125" actId="1076"/>
          <ac:picMkLst>
            <pc:docMk/>
            <pc:sldMk cId="1798455151" sldId="362"/>
            <ac:picMk id="19" creationId="{8EF19152-0CCA-BB5F-51EA-6C96B944437D}"/>
          </ac:picMkLst>
        </pc:picChg>
      </pc:sldChg>
      <pc:sldChg chg="add del">
        <pc:chgData name="嶋田 景太" userId="5fa3d36df7b30062" providerId="LiveId" clId="{F2752644-292F-495C-A320-B1EC6774F000}" dt="2022-05-28T04:59:22.238" v="3116" actId="47"/>
        <pc:sldMkLst>
          <pc:docMk/>
          <pc:sldMk cId="3727741889" sldId="362"/>
        </pc:sldMkLst>
      </pc:sldChg>
      <pc:sldChg chg="addSp delSp modSp add del mod ord modNotesTx">
        <pc:chgData name="嶋田 景太" userId="5fa3d36df7b30062" providerId="LiveId" clId="{F2752644-292F-495C-A320-B1EC6774F000}" dt="2022-06-01T03:16:46.117" v="20327" actId="47"/>
        <pc:sldMkLst>
          <pc:docMk/>
          <pc:sldMk cId="1263321251" sldId="363"/>
        </pc:sldMkLst>
        <pc:spChg chg="mod">
          <ac:chgData name="嶋田 景太" userId="5fa3d36df7b30062" providerId="LiveId" clId="{F2752644-292F-495C-A320-B1EC6774F000}" dt="2022-05-28T06:47:25.656" v="9419" actId="20577"/>
          <ac:spMkLst>
            <pc:docMk/>
            <pc:sldMk cId="1263321251" sldId="363"/>
            <ac:spMk id="2" creationId="{E83A62FB-D1EC-4937-8FF2-A59F90BC4844}"/>
          </ac:spMkLst>
        </pc:spChg>
        <pc:spChg chg="add mod">
          <ac:chgData name="嶋田 景太" userId="5fa3d36df7b30062" providerId="LiveId" clId="{F2752644-292F-495C-A320-B1EC6774F000}" dt="2022-05-28T05:30:34.759" v="5124"/>
          <ac:spMkLst>
            <pc:docMk/>
            <pc:sldMk cId="1263321251" sldId="363"/>
            <ac:spMk id="12" creationId="{F0FB8C05-6835-85DB-6D6D-4EDEE0A89097}"/>
          </ac:spMkLst>
        </pc:spChg>
        <pc:spChg chg="del">
          <ac:chgData name="嶋田 景太" userId="5fa3d36df7b30062" providerId="LiveId" clId="{F2752644-292F-495C-A320-B1EC6774F000}" dt="2022-05-28T05:20:55.609" v="3905" actId="478"/>
          <ac:spMkLst>
            <pc:docMk/>
            <pc:sldMk cId="1263321251" sldId="363"/>
            <ac:spMk id="28" creationId="{8EF8F0B6-8442-D3D2-13CF-C2A3B58B433B}"/>
          </ac:spMkLst>
        </pc:spChg>
      </pc:sldChg>
      <pc:sldChg chg="addSp modSp add del modNotesTx">
        <pc:chgData name="嶋田 景太" userId="5fa3d36df7b30062" providerId="LiveId" clId="{F2752644-292F-495C-A320-B1EC6774F000}" dt="2022-05-28T05:42:28.200" v="5848" actId="47"/>
        <pc:sldMkLst>
          <pc:docMk/>
          <pc:sldMk cId="1633988608" sldId="364"/>
        </pc:sldMkLst>
        <pc:spChg chg="add mod">
          <ac:chgData name="嶋田 景太" userId="5fa3d36df7b30062" providerId="LiveId" clId="{F2752644-292F-495C-A320-B1EC6774F000}" dt="2022-05-28T05:30:35.478" v="5125"/>
          <ac:spMkLst>
            <pc:docMk/>
            <pc:sldMk cId="1633988608" sldId="364"/>
            <ac:spMk id="12" creationId="{E0CDDE3E-C0D6-F583-4B3E-81A3BB72B8EF}"/>
          </ac:spMkLst>
        </pc:spChg>
      </pc:sldChg>
      <pc:sldChg chg="add modNotesTx">
        <pc:chgData name="嶋田 景太" userId="5fa3d36df7b30062" providerId="LiveId" clId="{F2752644-292F-495C-A320-B1EC6774F000}" dt="2022-06-01T01:48:40.626" v="16581" actId="20577"/>
        <pc:sldMkLst>
          <pc:docMk/>
          <pc:sldMk cId="3649477508" sldId="364"/>
        </pc:sldMkLst>
      </pc:sldChg>
      <pc:sldChg chg="addSp delSp modSp add mod modNotesTx">
        <pc:chgData name="嶋田 景太" userId="5fa3d36df7b30062" providerId="LiveId" clId="{F2752644-292F-495C-A320-B1EC6774F000}" dt="2022-05-29T03:18:34.542" v="14494" actId="20577"/>
        <pc:sldMkLst>
          <pc:docMk/>
          <pc:sldMk cId="765731300" sldId="365"/>
        </pc:sldMkLst>
        <pc:spChg chg="add del mod">
          <ac:chgData name="嶋田 景太" userId="5fa3d36df7b30062" providerId="LiveId" clId="{F2752644-292F-495C-A320-B1EC6774F000}" dt="2022-05-28T08:16:08.766" v="13512" actId="478"/>
          <ac:spMkLst>
            <pc:docMk/>
            <pc:sldMk cId="765731300" sldId="365"/>
            <ac:spMk id="2" creationId="{E83A62FB-D1EC-4937-8FF2-A59F90BC4844}"/>
          </ac:spMkLst>
        </pc:spChg>
        <pc:spChg chg="add del mod">
          <ac:chgData name="嶋田 景太" userId="5fa3d36df7b30062" providerId="LiveId" clId="{F2752644-292F-495C-A320-B1EC6774F000}" dt="2022-05-28T08:16:08.766" v="13512" actId="478"/>
          <ac:spMkLst>
            <pc:docMk/>
            <pc:sldMk cId="765731300" sldId="365"/>
            <ac:spMk id="6" creationId="{1EDA18B2-9007-1930-2C9D-261BD34D6FFC}"/>
          </ac:spMkLst>
        </pc:spChg>
        <pc:spChg chg="del">
          <ac:chgData name="嶋田 景太" userId="5fa3d36df7b30062" providerId="LiveId" clId="{F2752644-292F-495C-A320-B1EC6774F000}" dt="2022-05-28T05:45:57.780" v="6028" actId="478"/>
          <ac:spMkLst>
            <pc:docMk/>
            <pc:sldMk cId="765731300" sldId="365"/>
            <ac:spMk id="12" creationId="{F0FB8C05-6835-85DB-6D6D-4EDEE0A89097}"/>
          </ac:spMkLst>
        </pc:spChg>
        <pc:spChg chg="add mod">
          <ac:chgData name="嶋田 景太" userId="5fa3d36df7b30062" providerId="LiveId" clId="{F2752644-292F-495C-A320-B1EC6774F000}" dt="2022-05-28T06:47:35.266" v="9420" actId="1076"/>
          <ac:spMkLst>
            <pc:docMk/>
            <pc:sldMk cId="765731300" sldId="365"/>
            <ac:spMk id="13" creationId="{1D911411-D135-5A9E-C53C-02BD8B41A8CE}"/>
          </ac:spMkLst>
        </pc:spChg>
        <pc:picChg chg="del">
          <ac:chgData name="嶋田 景太" userId="5fa3d36df7b30062" providerId="LiveId" clId="{F2752644-292F-495C-A320-B1EC6774F000}" dt="2022-05-28T05:45:56.603" v="6027" actId="478"/>
          <ac:picMkLst>
            <pc:docMk/>
            <pc:sldMk cId="765731300" sldId="365"/>
            <ac:picMk id="11" creationId="{C85E614A-CC1C-1C29-1E56-53D0E04C4940}"/>
          </ac:picMkLst>
        </pc:picChg>
        <pc:picChg chg="del">
          <ac:chgData name="嶋田 景太" userId="5fa3d36df7b30062" providerId="LiveId" clId="{F2752644-292F-495C-A320-B1EC6774F000}" dt="2022-05-28T05:45:56.242" v="6026" actId="478"/>
          <ac:picMkLst>
            <pc:docMk/>
            <pc:sldMk cId="765731300" sldId="365"/>
            <ac:picMk id="23" creationId="{B6CCBF3A-E89F-264E-2616-04E0C451DB24}"/>
          </ac:picMkLst>
        </pc:picChg>
        <pc:picChg chg="del">
          <ac:chgData name="嶋田 景太" userId="5fa3d36df7b30062" providerId="LiveId" clId="{F2752644-292F-495C-A320-B1EC6774F000}" dt="2022-05-28T05:45:55.835" v="6025" actId="478"/>
          <ac:picMkLst>
            <pc:docMk/>
            <pc:sldMk cId="765731300" sldId="365"/>
            <ac:picMk id="24" creationId="{621A33BA-A579-577D-FC74-1D453C55684B}"/>
          </ac:picMkLst>
        </pc:picChg>
        <pc:picChg chg="del">
          <ac:chgData name="嶋田 景太" userId="5fa3d36df7b30062" providerId="LiveId" clId="{F2752644-292F-495C-A320-B1EC6774F000}" dt="2022-05-28T05:45:54.789" v="6023" actId="478"/>
          <ac:picMkLst>
            <pc:docMk/>
            <pc:sldMk cId="765731300" sldId="365"/>
            <ac:picMk id="25" creationId="{809A6F26-BD9A-3F2E-6B06-39CAE0C7A7CA}"/>
          </ac:picMkLst>
        </pc:picChg>
        <pc:picChg chg="del">
          <ac:chgData name="嶋田 景太" userId="5fa3d36df7b30062" providerId="LiveId" clId="{F2752644-292F-495C-A320-B1EC6774F000}" dt="2022-05-28T05:45:55.377" v="6024" actId="478"/>
          <ac:picMkLst>
            <pc:docMk/>
            <pc:sldMk cId="765731300" sldId="365"/>
            <ac:picMk id="26" creationId="{9B331303-CE34-CC40-C26D-2AD7FA10E584}"/>
          </ac:picMkLst>
        </pc:picChg>
        <pc:picChg chg="del">
          <ac:chgData name="嶋田 景太" userId="5fa3d36df7b30062" providerId="LiveId" clId="{F2752644-292F-495C-A320-B1EC6774F000}" dt="2022-05-28T05:45:58.174" v="6029" actId="478"/>
          <ac:picMkLst>
            <pc:docMk/>
            <pc:sldMk cId="765731300" sldId="365"/>
            <ac:picMk id="27" creationId="{AFE798A4-81B3-8183-6D8A-ED2510364B43}"/>
          </ac:picMkLst>
        </pc:picChg>
      </pc:sldChg>
      <pc:sldChg chg="addSp delSp modSp add mod modNotesTx">
        <pc:chgData name="嶋田 景太" userId="5fa3d36df7b30062" providerId="LiveId" clId="{F2752644-292F-495C-A320-B1EC6774F000}" dt="2022-06-01T03:18:13.159" v="20331" actId="20577"/>
        <pc:sldMkLst>
          <pc:docMk/>
          <pc:sldMk cId="3559410376" sldId="366"/>
        </pc:sldMkLst>
        <pc:spChg chg="del mod">
          <ac:chgData name="嶋田 景太" userId="5fa3d36df7b30062" providerId="LiveId" clId="{F2752644-292F-495C-A320-B1EC6774F000}" dt="2022-05-28T08:16:12.890" v="13513" actId="478"/>
          <ac:spMkLst>
            <pc:docMk/>
            <pc:sldMk cId="3559410376" sldId="366"/>
            <ac:spMk id="2" creationId="{E83A62FB-D1EC-4937-8FF2-A59F90BC4844}"/>
          </ac:spMkLst>
        </pc:spChg>
        <pc:spChg chg="add del mod">
          <ac:chgData name="嶋田 景太" userId="5fa3d36df7b30062" providerId="LiveId" clId="{F2752644-292F-495C-A320-B1EC6774F000}" dt="2022-05-28T08:16:14.889" v="13514" actId="478"/>
          <ac:spMkLst>
            <pc:docMk/>
            <pc:sldMk cId="3559410376" sldId="366"/>
            <ac:spMk id="7" creationId="{3102C82D-8D6B-A52A-419A-EAB4AAC13371}"/>
          </ac:spMkLst>
        </pc:spChg>
        <pc:spChg chg="add mod">
          <ac:chgData name="嶋田 景太" userId="5fa3d36df7b30062" providerId="LiveId" clId="{F2752644-292F-495C-A320-B1EC6774F000}" dt="2022-05-28T08:16:18.120" v="13515"/>
          <ac:spMkLst>
            <pc:docMk/>
            <pc:sldMk cId="3559410376" sldId="366"/>
            <ac:spMk id="8" creationId="{AF0BA17B-F387-C51A-D0CF-B1561EA82CFB}"/>
          </ac:spMkLst>
        </pc:spChg>
        <pc:spChg chg="del">
          <ac:chgData name="嶋田 景太" userId="5fa3d36df7b30062" providerId="LiveId" clId="{F2752644-292F-495C-A320-B1EC6774F000}" dt="2022-05-28T05:54:20.408" v="6883" actId="478"/>
          <ac:spMkLst>
            <pc:docMk/>
            <pc:sldMk cId="3559410376" sldId="366"/>
            <ac:spMk id="13" creationId="{1D911411-D135-5A9E-C53C-02BD8B41A8CE}"/>
          </ac:spMkLst>
        </pc:spChg>
        <pc:picChg chg="add mod">
          <ac:chgData name="嶋田 景太" userId="5fa3d36df7b30062" providerId="LiveId" clId="{F2752644-292F-495C-A320-B1EC6774F000}" dt="2022-05-28T05:54:47.473" v="6887" actId="1076"/>
          <ac:picMkLst>
            <pc:docMk/>
            <pc:sldMk cId="3559410376" sldId="366"/>
            <ac:picMk id="6" creationId="{19F2D201-2D16-0047-C6BF-D1A23AC465B8}"/>
          </ac:picMkLst>
        </pc:picChg>
      </pc:sldChg>
      <pc:sldChg chg="add modNotesTx">
        <pc:chgData name="嶋田 景太" userId="5fa3d36df7b30062" providerId="LiveId" clId="{F2752644-292F-495C-A320-B1EC6774F000}" dt="2022-05-28T06:02:12.858" v="8269" actId="20577"/>
        <pc:sldMkLst>
          <pc:docMk/>
          <pc:sldMk cId="1733659286" sldId="367"/>
        </pc:sldMkLst>
      </pc:sldChg>
      <pc:sldChg chg="add modNotesTx">
        <pc:chgData name="嶋田 景太" userId="5fa3d36df7b30062" providerId="LiveId" clId="{F2752644-292F-495C-A320-B1EC6774F000}" dt="2022-05-28T06:03:15.376" v="8652" actId="20577"/>
        <pc:sldMkLst>
          <pc:docMk/>
          <pc:sldMk cId="18599034" sldId="368"/>
        </pc:sldMkLst>
      </pc:sldChg>
      <pc:sldChg chg="addSp delSp modSp add mod modNotesTx">
        <pc:chgData name="嶋田 景太" userId="5fa3d36df7b30062" providerId="LiveId" clId="{F2752644-292F-495C-A320-B1EC6774F000}" dt="2022-06-01T03:21:47.949" v="20504" actId="6549"/>
        <pc:sldMkLst>
          <pc:docMk/>
          <pc:sldMk cId="2196508205" sldId="369"/>
        </pc:sldMkLst>
        <pc:spChg chg="mod">
          <ac:chgData name="嶋田 景太" userId="5fa3d36df7b30062" providerId="LiveId" clId="{F2752644-292F-495C-A320-B1EC6774F000}" dt="2022-06-01T03:20:35.302" v="20475" actId="20577"/>
          <ac:spMkLst>
            <pc:docMk/>
            <pc:sldMk cId="2196508205" sldId="369"/>
            <ac:spMk id="2" creationId="{E83A62FB-D1EC-4937-8FF2-A59F90BC4844}"/>
          </ac:spMkLst>
        </pc:spChg>
        <pc:spChg chg="add del mod">
          <ac:chgData name="嶋田 景太" userId="5fa3d36df7b30062" providerId="LiveId" clId="{F2752644-292F-495C-A320-B1EC6774F000}" dt="2022-05-28T06:05:24.770" v="8769" actId="478"/>
          <ac:spMkLst>
            <pc:docMk/>
            <pc:sldMk cId="2196508205" sldId="369"/>
            <ac:spMk id="7" creationId="{F07B35FF-1B73-2AB8-1D4C-1629C44F7BDA}"/>
          </ac:spMkLst>
        </pc:spChg>
        <pc:picChg chg="del">
          <ac:chgData name="嶋田 景太" userId="5fa3d36df7b30062" providerId="LiveId" clId="{F2752644-292F-495C-A320-B1EC6774F000}" dt="2022-05-28T06:03:32.554" v="8678" actId="478"/>
          <ac:picMkLst>
            <pc:docMk/>
            <pc:sldMk cId="2196508205" sldId="369"/>
            <ac:picMk id="6" creationId="{19F2D201-2D16-0047-C6BF-D1A23AC465B8}"/>
          </ac:picMkLst>
        </pc:picChg>
        <pc:picChg chg="add mod">
          <ac:chgData name="嶋田 景太" userId="5fa3d36df7b30062" providerId="LiveId" clId="{F2752644-292F-495C-A320-B1EC6774F000}" dt="2022-05-28T06:10:10.742" v="9205" actId="1076"/>
          <ac:picMkLst>
            <pc:docMk/>
            <pc:sldMk cId="2196508205" sldId="369"/>
            <ac:picMk id="8" creationId="{914A1BC2-3458-2E2D-A4A7-586B8CCB2B0B}"/>
          </ac:picMkLst>
        </pc:picChg>
      </pc:sldChg>
      <pc:sldChg chg="addSp delSp modSp add mod modNotesTx">
        <pc:chgData name="嶋田 景太" userId="5fa3d36df7b30062" providerId="LiveId" clId="{F2752644-292F-495C-A320-B1EC6774F000}" dt="2022-06-01T03:22:47.707" v="20614" actId="20577"/>
        <pc:sldMkLst>
          <pc:docMk/>
          <pc:sldMk cId="3516231585" sldId="370"/>
        </pc:sldMkLst>
        <pc:spChg chg="mod">
          <ac:chgData name="嶋田 景太" userId="5fa3d36df7b30062" providerId="LiveId" clId="{F2752644-292F-495C-A320-B1EC6774F000}" dt="2022-06-01T03:22:47.707" v="20614" actId="20577"/>
          <ac:spMkLst>
            <pc:docMk/>
            <pc:sldMk cId="3516231585" sldId="370"/>
            <ac:spMk id="2" creationId="{E83A62FB-D1EC-4937-8FF2-A59F90BC4844}"/>
          </ac:spMkLst>
        </pc:spChg>
        <pc:picChg chg="add mod">
          <ac:chgData name="嶋田 景太" userId="5fa3d36df7b30062" providerId="LiveId" clId="{F2752644-292F-495C-A320-B1EC6774F000}" dt="2022-05-28T07:30:10.347" v="10650" actId="1076"/>
          <ac:picMkLst>
            <pc:docMk/>
            <pc:sldMk cId="3516231585" sldId="370"/>
            <ac:picMk id="6" creationId="{8C5D2DC6-4B99-37BE-AD40-2B0BE79E6865}"/>
          </ac:picMkLst>
        </pc:picChg>
        <pc:picChg chg="del">
          <ac:chgData name="嶋田 景太" userId="5fa3d36df7b30062" providerId="LiveId" clId="{F2752644-292F-495C-A320-B1EC6774F000}" dt="2022-05-28T06:43:53.003" v="9402" actId="478"/>
          <ac:picMkLst>
            <pc:docMk/>
            <pc:sldMk cId="3516231585" sldId="370"/>
            <ac:picMk id="8" creationId="{914A1BC2-3458-2E2D-A4A7-586B8CCB2B0B}"/>
          </ac:picMkLst>
        </pc:picChg>
      </pc:sldChg>
      <pc:sldChg chg="addSp delSp modSp add mod modNotesTx">
        <pc:chgData name="嶋田 景太" userId="5fa3d36df7b30062" providerId="LiveId" clId="{F2752644-292F-495C-A320-B1EC6774F000}" dt="2022-05-28T08:16:32.817" v="13518" actId="1076"/>
        <pc:sldMkLst>
          <pc:docMk/>
          <pc:sldMk cId="619345213" sldId="371"/>
        </pc:sldMkLst>
        <pc:spChg chg="mod">
          <ac:chgData name="嶋田 景太" userId="5fa3d36df7b30062" providerId="LiveId" clId="{F2752644-292F-495C-A320-B1EC6774F000}" dt="2022-05-28T08:16:32.817" v="13518" actId="1076"/>
          <ac:spMkLst>
            <pc:docMk/>
            <pc:sldMk cId="619345213" sldId="371"/>
            <ac:spMk id="2" creationId="{E83A62FB-D1EC-4937-8FF2-A59F90BC4844}"/>
          </ac:spMkLst>
        </pc:spChg>
        <pc:spChg chg="add mod">
          <ac:chgData name="嶋田 景太" userId="5fa3d36df7b30062" providerId="LiveId" clId="{F2752644-292F-495C-A320-B1EC6774F000}" dt="2022-05-28T06:50:43.447" v="9727" actId="20577"/>
          <ac:spMkLst>
            <pc:docMk/>
            <pc:sldMk cId="619345213" sldId="371"/>
            <ac:spMk id="6" creationId="{206C9276-135B-43E2-00AF-3B8CE3EBD8FC}"/>
          </ac:spMkLst>
        </pc:spChg>
        <pc:picChg chg="del">
          <ac:chgData name="嶋田 景太" userId="5fa3d36df7b30062" providerId="LiveId" clId="{F2752644-292F-495C-A320-B1EC6774F000}" dt="2022-05-28T06:17:38.875" v="9277" actId="478"/>
          <ac:picMkLst>
            <pc:docMk/>
            <pc:sldMk cId="619345213" sldId="371"/>
            <ac:picMk id="6" creationId="{19F2D201-2D16-0047-C6BF-D1A23AC465B8}"/>
          </ac:picMkLst>
        </pc:picChg>
      </pc:sldChg>
      <pc:sldChg chg="addSp delSp modSp add mod modNotesTx">
        <pc:chgData name="嶋田 景太" userId="5fa3d36df7b30062" providerId="LiveId" clId="{F2752644-292F-495C-A320-B1EC6774F000}" dt="2022-05-28T08:16:56.337" v="13528" actId="20577"/>
        <pc:sldMkLst>
          <pc:docMk/>
          <pc:sldMk cId="3249728687" sldId="372"/>
        </pc:sldMkLst>
        <pc:spChg chg="del mod">
          <ac:chgData name="嶋田 景太" userId="5fa3d36df7b30062" providerId="LiveId" clId="{F2752644-292F-495C-A320-B1EC6774F000}" dt="2022-05-28T08:16:38.808" v="13519" actId="478"/>
          <ac:spMkLst>
            <pc:docMk/>
            <pc:sldMk cId="3249728687" sldId="372"/>
            <ac:spMk id="2" creationId="{E83A62FB-D1EC-4937-8FF2-A59F90BC4844}"/>
          </ac:spMkLst>
        </pc:spChg>
        <pc:spChg chg="del">
          <ac:chgData name="嶋田 景太" userId="5fa3d36df7b30062" providerId="LiveId" clId="{F2752644-292F-495C-A320-B1EC6774F000}" dt="2022-05-28T06:52:28.724" v="9901" actId="478"/>
          <ac:spMkLst>
            <pc:docMk/>
            <pc:sldMk cId="3249728687" sldId="372"/>
            <ac:spMk id="6" creationId="{206C9276-135B-43E2-00AF-3B8CE3EBD8FC}"/>
          </ac:spMkLst>
        </pc:spChg>
        <pc:spChg chg="add del mod">
          <ac:chgData name="嶋田 景太" userId="5fa3d36df7b30062" providerId="LiveId" clId="{F2752644-292F-495C-A320-B1EC6774F000}" dt="2022-05-28T08:16:45.995" v="13522" actId="478"/>
          <ac:spMkLst>
            <pc:docMk/>
            <pc:sldMk cId="3249728687" sldId="372"/>
            <ac:spMk id="6" creationId="{69720BA1-3127-6997-A6A3-AA1D218B3E8E}"/>
          </ac:spMkLst>
        </pc:spChg>
        <pc:spChg chg="add mod">
          <ac:chgData name="嶋田 景太" userId="5fa3d36df7b30062" providerId="LiveId" clId="{F2752644-292F-495C-A320-B1EC6774F000}" dt="2022-05-28T08:16:56.337" v="13528" actId="20577"/>
          <ac:spMkLst>
            <pc:docMk/>
            <pc:sldMk cId="3249728687" sldId="372"/>
            <ac:spMk id="8" creationId="{774CC5E0-2FE2-D8CB-8B24-99AA59D96FAC}"/>
          </ac:spMkLst>
        </pc:spChg>
        <pc:picChg chg="add del mod">
          <ac:chgData name="嶋田 景太" userId="5fa3d36df7b30062" providerId="LiveId" clId="{F2752644-292F-495C-A320-B1EC6774F000}" dt="2022-05-28T06:53:57.813" v="9924" actId="478"/>
          <ac:picMkLst>
            <pc:docMk/>
            <pc:sldMk cId="3249728687" sldId="372"/>
            <ac:picMk id="7" creationId="{B15F405F-560A-0331-8D45-4FE3CED1C418}"/>
          </ac:picMkLst>
        </pc:picChg>
        <pc:picChg chg="add mod">
          <ac:chgData name="嶋田 景太" userId="5fa3d36df7b30062" providerId="LiveId" clId="{F2752644-292F-495C-A320-B1EC6774F000}" dt="2022-05-28T06:54:37.111" v="9933" actId="1076"/>
          <ac:picMkLst>
            <pc:docMk/>
            <pc:sldMk cId="3249728687" sldId="372"/>
            <ac:picMk id="9" creationId="{CDBC9BF5-940E-9AC2-2ADF-F2724F095200}"/>
          </ac:picMkLst>
        </pc:picChg>
      </pc:sldChg>
      <pc:sldChg chg="addSp delSp modSp add mod modNotesTx">
        <pc:chgData name="嶋田 景太" userId="5fa3d36df7b30062" providerId="LiveId" clId="{F2752644-292F-495C-A320-B1EC6774F000}" dt="2022-05-28T08:16:53.126" v="13526" actId="20577"/>
        <pc:sldMkLst>
          <pc:docMk/>
          <pc:sldMk cId="1689205074" sldId="373"/>
        </pc:sldMkLst>
        <pc:spChg chg="del mod">
          <ac:chgData name="嶋田 景太" userId="5fa3d36df7b30062" providerId="LiveId" clId="{F2752644-292F-495C-A320-B1EC6774F000}" dt="2022-05-28T08:16:41.105" v="13520" actId="478"/>
          <ac:spMkLst>
            <pc:docMk/>
            <pc:sldMk cId="1689205074" sldId="373"/>
            <ac:spMk id="2" creationId="{E83A62FB-D1EC-4937-8FF2-A59F90BC4844}"/>
          </ac:spMkLst>
        </pc:spChg>
        <pc:spChg chg="add del mod">
          <ac:chgData name="嶋田 景太" userId="5fa3d36df7b30062" providerId="LiveId" clId="{F2752644-292F-495C-A320-B1EC6774F000}" dt="2022-05-28T08:16:43.486" v="13521" actId="478"/>
          <ac:spMkLst>
            <pc:docMk/>
            <pc:sldMk cId="1689205074" sldId="373"/>
            <ac:spMk id="7" creationId="{426E8A1E-C473-01D5-B3DF-6B3B68AB0CD3}"/>
          </ac:spMkLst>
        </pc:spChg>
        <pc:spChg chg="add mod">
          <ac:chgData name="嶋田 景太" userId="5fa3d36df7b30062" providerId="LiveId" clId="{F2752644-292F-495C-A320-B1EC6774F000}" dt="2022-05-28T08:16:53.126" v="13526" actId="20577"/>
          <ac:spMkLst>
            <pc:docMk/>
            <pc:sldMk cId="1689205074" sldId="373"/>
            <ac:spMk id="8" creationId="{33BA2229-05CE-1093-8AEF-5D80EC47EFB6}"/>
          </ac:spMkLst>
        </pc:spChg>
        <pc:picChg chg="add mod">
          <ac:chgData name="嶋田 景太" userId="5fa3d36df7b30062" providerId="LiveId" clId="{F2752644-292F-495C-A320-B1EC6774F000}" dt="2022-05-28T06:55:04.407" v="9936" actId="14100"/>
          <ac:picMkLst>
            <pc:docMk/>
            <pc:sldMk cId="1689205074" sldId="373"/>
            <ac:picMk id="6" creationId="{03DD5E64-E354-94E7-C055-5CE9AF562BF9}"/>
          </ac:picMkLst>
        </pc:picChg>
        <pc:picChg chg="del">
          <ac:chgData name="嶋田 景太" userId="5fa3d36df7b30062" providerId="LiveId" clId="{F2752644-292F-495C-A320-B1EC6774F000}" dt="2022-05-28T06:53:54.961" v="9923" actId="478"/>
          <ac:picMkLst>
            <pc:docMk/>
            <pc:sldMk cId="1689205074" sldId="373"/>
            <ac:picMk id="7" creationId="{B15F405F-560A-0331-8D45-4FE3CED1C418}"/>
          </ac:picMkLst>
        </pc:picChg>
      </pc:sldChg>
      <pc:sldChg chg="addSp delSp modSp add mod modNotesTx">
        <pc:chgData name="嶋田 景太" userId="5fa3d36df7b30062" providerId="LiveId" clId="{F2752644-292F-495C-A320-B1EC6774F000}" dt="2022-06-01T03:22:51.447" v="20618" actId="20577"/>
        <pc:sldMkLst>
          <pc:docMk/>
          <pc:sldMk cId="2215532840" sldId="374"/>
        </pc:sldMkLst>
        <pc:spChg chg="del mod">
          <ac:chgData name="嶋田 景太" userId="5fa3d36df7b30062" providerId="LiveId" clId="{F2752644-292F-495C-A320-B1EC6774F000}" dt="2022-05-28T08:17:30.883" v="13533" actId="478"/>
          <ac:spMkLst>
            <pc:docMk/>
            <pc:sldMk cId="2215532840" sldId="374"/>
            <ac:spMk id="2" creationId="{E83A62FB-D1EC-4937-8FF2-A59F90BC4844}"/>
          </ac:spMkLst>
        </pc:spChg>
        <pc:spChg chg="add del mod">
          <ac:chgData name="嶋田 景太" userId="5fa3d36df7b30062" providerId="LiveId" clId="{F2752644-292F-495C-A320-B1EC6774F000}" dt="2022-05-28T08:17:42.224" v="13539" actId="478"/>
          <ac:spMkLst>
            <pc:docMk/>
            <pc:sldMk cId="2215532840" sldId="374"/>
            <ac:spMk id="6" creationId="{AD1CFFE8-0481-8304-F95D-D09D06B59B41}"/>
          </ac:spMkLst>
        </pc:spChg>
        <pc:spChg chg="add mod">
          <ac:chgData name="嶋田 景太" userId="5fa3d36df7b30062" providerId="LiveId" clId="{F2752644-292F-495C-A320-B1EC6774F000}" dt="2022-06-01T03:22:51.447" v="20618" actId="20577"/>
          <ac:spMkLst>
            <pc:docMk/>
            <pc:sldMk cId="2215532840" sldId="374"/>
            <ac:spMk id="8" creationId="{D84C4244-6330-A81C-E88E-82F9FFE8CAC6}"/>
          </ac:spMkLst>
        </pc:spChg>
        <pc:picChg chg="del">
          <ac:chgData name="嶋田 景太" userId="5fa3d36df7b30062" providerId="LiveId" clId="{F2752644-292F-495C-A320-B1EC6774F000}" dt="2022-05-28T07:30:58.744" v="10690" actId="478"/>
          <ac:picMkLst>
            <pc:docMk/>
            <pc:sldMk cId="2215532840" sldId="374"/>
            <ac:picMk id="6" creationId="{8C5D2DC6-4B99-37BE-AD40-2B0BE79E6865}"/>
          </ac:picMkLst>
        </pc:picChg>
        <pc:picChg chg="add mod">
          <ac:chgData name="嶋田 景太" userId="5fa3d36df7b30062" providerId="LiveId" clId="{F2752644-292F-495C-A320-B1EC6774F000}" dt="2022-05-28T07:31:34.372" v="10701" actId="1076"/>
          <ac:picMkLst>
            <pc:docMk/>
            <pc:sldMk cId="2215532840" sldId="374"/>
            <ac:picMk id="7" creationId="{703EA5D0-5849-EFCF-9B90-1C75B5149C38}"/>
          </ac:picMkLst>
        </pc:picChg>
      </pc:sldChg>
      <pc:sldChg chg="addSp delSp modSp add mod ord">
        <pc:chgData name="嶋田 景太" userId="5fa3d36df7b30062" providerId="LiveId" clId="{F2752644-292F-495C-A320-B1EC6774F000}" dt="2022-06-01T03:23:00.118" v="20628" actId="20577"/>
        <pc:sldMkLst>
          <pc:docMk/>
          <pc:sldMk cId="3618304971" sldId="375"/>
        </pc:sldMkLst>
        <pc:spChg chg="del mod">
          <ac:chgData name="嶋田 景太" userId="5fa3d36df7b30062" providerId="LiveId" clId="{F2752644-292F-495C-A320-B1EC6774F000}" dt="2022-05-28T08:17:36.672" v="13536" actId="478"/>
          <ac:spMkLst>
            <pc:docMk/>
            <pc:sldMk cId="3618304971" sldId="375"/>
            <ac:spMk id="2" creationId="{E83A62FB-D1EC-4937-8FF2-A59F90BC4844}"/>
          </ac:spMkLst>
        </pc:spChg>
        <pc:spChg chg="add del mod">
          <ac:chgData name="嶋田 景太" userId="5fa3d36df7b30062" providerId="LiveId" clId="{F2752644-292F-495C-A320-B1EC6774F000}" dt="2022-05-28T08:17:38.275" v="13537" actId="478"/>
          <ac:spMkLst>
            <pc:docMk/>
            <pc:sldMk cId="3618304971" sldId="375"/>
            <ac:spMk id="6" creationId="{DED7F46E-6016-B346-E419-939B3348EB58}"/>
          </ac:spMkLst>
        </pc:spChg>
        <pc:spChg chg="add del mod">
          <ac:chgData name="嶋田 景太" userId="5fa3d36df7b30062" providerId="LiveId" clId="{F2752644-292F-495C-A320-B1EC6774F000}" dt="2022-05-28T07:35:01.693" v="10739" actId="478"/>
          <ac:spMkLst>
            <pc:docMk/>
            <pc:sldMk cId="3618304971" sldId="375"/>
            <ac:spMk id="8" creationId="{1885AC30-58E8-80C4-DE8D-E9A706157DC8}"/>
          </ac:spMkLst>
        </pc:spChg>
        <pc:spChg chg="add mod">
          <ac:chgData name="嶋田 景太" userId="5fa3d36df7b30062" providerId="LiveId" clId="{F2752644-292F-495C-A320-B1EC6774F000}" dt="2022-06-01T03:23:00.118" v="20628" actId="20577"/>
          <ac:spMkLst>
            <pc:docMk/>
            <pc:sldMk cId="3618304971" sldId="375"/>
            <ac:spMk id="8" creationId="{32191B60-B142-1EB3-7180-D2F7266B28EE}"/>
          </ac:spMkLst>
        </pc:spChg>
        <pc:picChg chg="del">
          <ac:chgData name="嶋田 景太" userId="5fa3d36df7b30062" providerId="LiveId" clId="{F2752644-292F-495C-A320-B1EC6774F000}" dt="2022-05-28T07:31:00.249" v="10691" actId="478"/>
          <ac:picMkLst>
            <pc:docMk/>
            <pc:sldMk cId="3618304971" sldId="375"/>
            <ac:picMk id="6" creationId="{8C5D2DC6-4B99-37BE-AD40-2B0BE79E6865}"/>
          </ac:picMkLst>
        </pc:picChg>
        <pc:picChg chg="add del mod">
          <ac:chgData name="嶋田 景太" userId="5fa3d36df7b30062" providerId="LiveId" clId="{F2752644-292F-495C-A320-B1EC6774F000}" dt="2022-05-28T07:35:02.384" v="10740" actId="478"/>
          <ac:picMkLst>
            <pc:docMk/>
            <pc:sldMk cId="3618304971" sldId="375"/>
            <ac:picMk id="7" creationId="{4EF0070F-83EA-052E-31E5-67A79695E08D}"/>
          </ac:picMkLst>
        </pc:picChg>
        <pc:picChg chg="add mod">
          <ac:chgData name="嶋田 景太" userId="5fa3d36df7b30062" providerId="LiveId" clId="{F2752644-292F-495C-A320-B1EC6774F000}" dt="2022-05-28T07:35:18.241" v="10748" actId="1076"/>
          <ac:picMkLst>
            <pc:docMk/>
            <pc:sldMk cId="3618304971" sldId="375"/>
            <ac:picMk id="10" creationId="{E49C6168-9C2E-7C72-DA57-B1614B8C49A3}"/>
          </ac:picMkLst>
        </pc:picChg>
      </pc:sldChg>
      <pc:sldChg chg="addSp delSp modSp add mod">
        <pc:chgData name="嶋田 景太" userId="5fa3d36df7b30062" providerId="LiveId" clId="{F2752644-292F-495C-A320-B1EC6774F000}" dt="2022-06-01T03:22:56.263" v="20624" actId="20577"/>
        <pc:sldMkLst>
          <pc:docMk/>
          <pc:sldMk cId="3085466453" sldId="376"/>
        </pc:sldMkLst>
        <pc:spChg chg="del mod">
          <ac:chgData name="嶋田 景太" userId="5fa3d36df7b30062" providerId="LiveId" clId="{F2752644-292F-495C-A320-B1EC6774F000}" dt="2022-05-28T08:17:32.832" v="13534" actId="478"/>
          <ac:spMkLst>
            <pc:docMk/>
            <pc:sldMk cId="3085466453" sldId="376"/>
            <ac:spMk id="2" creationId="{E83A62FB-D1EC-4937-8FF2-A59F90BC4844}"/>
          </ac:spMkLst>
        </pc:spChg>
        <pc:spChg chg="add del mod">
          <ac:chgData name="嶋田 景太" userId="5fa3d36df7b30062" providerId="LiveId" clId="{F2752644-292F-495C-A320-B1EC6774F000}" dt="2022-05-28T08:17:39.932" v="13538" actId="478"/>
          <ac:spMkLst>
            <pc:docMk/>
            <pc:sldMk cId="3085466453" sldId="376"/>
            <ac:spMk id="6" creationId="{3DDE8E03-DFFD-7DC9-6CC7-876D97A50038}"/>
          </ac:spMkLst>
        </pc:spChg>
        <pc:spChg chg="add mod">
          <ac:chgData name="嶋田 景太" userId="5fa3d36df7b30062" providerId="LiveId" clId="{F2752644-292F-495C-A320-B1EC6774F000}" dt="2022-06-01T03:22:56.263" v="20624" actId="20577"/>
          <ac:spMkLst>
            <pc:docMk/>
            <pc:sldMk cId="3085466453" sldId="376"/>
            <ac:spMk id="8" creationId="{DC30B315-9CF4-BDB3-D076-4E48333D81F2}"/>
          </ac:spMkLst>
        </pc:spChg>
        <pc:picChg chg="del">
          <ac:chgData name="嶋田 景太" userId="5fa3d36df7b30062" providerId="LiveId" clId="{F2752644-292F-495C-A320-B1EC6774F000}" dt="2022-05-28T07:31:01.604" v="10692" actId="478"/>
          <ac:picMkLst>
            <pc:docMk/>
            <pc:sldMk cId="3085466453" sldId="376"/>
            <ac:picMk id="6" creationId="{8C5D2DC6-4B99-37BE-AD40-2B0BE79E6865}"/>
          </ac:picMkLst>
        </pc:picChg>
        <pc:picChg chg="add mod">
          <ac:chgData name="嶋田 景太" userId="5fa3d36df7b30062" providerId="LiveId" clId="{F2752644-292F-495C-A320-B1EC6774F000}" dt="2022-05-28T07:34:52.572" v="10738" actId="1076"/>
          <ac:picMkLst>
            <pc:docMk/>
            <pc:sldMk cId="3085466453" sldId="376"/>
            <ac:picMk id="7" creationId="{EA686261-5C39-3C9F-CD05-CA733DBEA67B}"/>
          </ac:picMkLst>
        </pc:picChg>
      </pc:sldChg>
      <pc:sldChg chg="add del modNotesTx">
        <pc:chgData name="嶋田 景太" userId="5fa3d36df7b30062" providerId="LiveId" clId="{F2752644-292F-495C-A320-B1EC6774F000}" dt="2022-06-01T03:23:49.473" v="20719" actId="47"/>
        <pc:sldMkLst>
          <pc:docMk/>
          <pc:sldMk cId="1831910049" sldId="377"/>
        </pc:sldMkLst>
      </pc:sldChg>
      <pc:sldChg chg="addSp delSp modSp add mod ord modNotesTx">
        <pc:chgData name="嶋田 景太" userId="5fa3d36df7b30062" providerId="LiveId" clId="{F2752644-292F-495C-A320-B1EC6774F000}" dt="2022-06-01T03:25:17.008" v="20902" actId="20577"/>
        <pc:sldMkLst>
          <pc:docMk/>
          <pc:sldMk cId="1217402268" sldId="378"/>
        </pc:sldMkLst>
        <pc:spChg chg="del mod">
          <ac:chgData name="嶋田 景太" userId="5fa3d36df7b30062" providerId="LiveId" clId="{F2752644-292F-495C-A320-B1EC6774F000}" dt="2022-06-01T03:24:58.774" v="20898" actId="478"/>
          <ac:spMkLst>
            <pc:docMk/>
            <pc:sldMk cId="1217402268" sldId="378"/>
            <ac:spMk id="2" creationId="{E83A62FB-D1EC-4937-8FF2-A59F90BC4844}"/>
          </ac:spMkLst>
        </pc:spChg>
        <pc:spChg chg="add del mod">
          <ac:chgData name="嶋田 景太" userId="5fa3d36df7b30062" providerId="LiveId" clId="{F2752644-292F-495C-A320-B1EC6774F000}" dt="2022-06-01T03:25:01.995" v="20900" actId="478"/>
          <ac:spMkLst>
            <pc:docMk/>
            <pc:sldMk cId="1217402268" sldId="378"/>
            <ac:spMk id="7" creationId="{EE62C818-92F8-2CB2-6085-E7D24446767C}"/>
          </ac:spMkLst>
        </pc:spChg>
        <pc:spChg chg="add mod">
          <ac:chgData name="嶋田 景太" userId="5fa3d36df7b30062" providerId="LiveId" clId="{F2752644-292F-495C-A320-B1EC6774F000}" dt="2022-06-01T03:25:17.008" v="20902" actId="20577"/>
          <ac:spMkLst>
            <pc:docMk/>
            <pc:sldMk cId="1217402268" sldId="378"/>
            <ac:spMk id="8" creationId="{644613F4-EEE8-0D77-4A7E-A5BE625C983F}"/>
          </ac:spMkLst>
        </pc:spChg>
        <pc:picChg chg="add mod">
          <ac:chgData name="嶋田 景太" userId="5fa3d36df7b30062" providerId="LiveId" clId="{F2752644-292F-495C-A320-B1EC6774F000}" dt="2022-05-28T07:39:07.044" v="11109" actId="14100"/>
          <ac:picMkLst>
            <pc:docMk/>
            <pc:sldMk cId="1217402268" sldId="378"/>
            <ac:picMk id="6" creationId="{ABB3F65D-4859-0D1A-29C3-F84504257348}"/>
          </ac:picMkLst>
        </pc:picChg>
        <pc:picChg chg="del">
          <ac:chgData name="嶋田 景太" userId="5fa3d36df7b30062" providerId="LiveId" clId="{F2752644-292F-495C-A320-B1EC6774F000}" dt="2022-05-28T07:36:52.096" v="11106" actId="478"/>
          <ac:picMkLst>
            <pc:docMk/>
            <pc:sldMk cId="1217402268" sldId="378"/>
            <ac:picMk id="7" creationId="{EA686261-5C39-3C9F-CD05-CA733DBEA67B}"/>
          </ac:picMkLst>
        </pc:picChg>
      </pc:sldChg>
      <pc:sldChg chg="add del">
        <pc:chgData name="嶋田 景太" userId="5fa3d36df7b30062" providerId="LiveId" clId="{F2752644-292F-495C-A320-B1EC6774F000}" dt="2022-05-28T07:36:20.189" v="11003" actId="47"/>
        <pc:sldMkLst>
          <pc:docMk/>
          <pc:sldMk cId="3893764668" sldId="378"/>
        </pc:sldMkLst>
      </pc:sldChg>
      <pc:sldChg chg="addSp delSp modSp add mod ord modNotesTx">
        <pc:chgData name="嶋田 景太" userId="5fa3d36df7b30062" providerId="LiveId" clId="{F2752644-292F-495C-A320-B1EC6774F000}" dt="2022-06-01T03:26:11.396" v="20960" actId="20577"/>
        <pc:sldMkLst>
          <pc:docMk/>
          <pc:sldMk cId="3919197369" sldId="379"/>
        </pc:sldMkLst>
        <pc:spChg chg="del mod">
          <ac:chgData name="嶋田 景太" userId="5fa3d36df7b30062" providerId="LiveId" clId="{F2752644-292F-495C-A320-B1EC6774F000}" dt="2022-06-01T03:25:56.701" v="20953" actId="478"/>
          <ac:spMkLst>
            <pc:docMk/>
            <pc:sldMk cId="3919197369" sldId="379"/>
            <ac:spMk id="2" creationId="{E83A62FB-D1EC-4937-8FF2-A59F90BC4844}"/>
          </ac:spMkLst>
        </pc:spChg>
        <pc:spChg chg="add del mod">
          <ac:chgData name="嶋田 景太" userId="5fa3d36df7b30062" providerId="LiveId" clId="{F2752644-292F-495C-A320-B1EC6774F000}" dt="2022-06-01T03:25:58.379" v="20954" actId="478"/>
          <ac:spMkLst>
            <pc:docMk/>
            <pc:sldMk cId="3919197369" sldId="379"/>
            <ac:spMk id="6" creationId="{539E3875-9CD8-BA2C-5B09-7CB5A5807837}"/>
          </ac:spMkLst>
        </pc:spChg>
        <pc:spChg chg="add mod">
          <ac:chgData name="嶋田 景太" userId="5fa3d36df7b30062" providerId="LiveId" clId="{F2752644-292F-495C-A320-B1EC6774F000}" dt="2022-06-01T03:26:11.396" v="20960" actId="20577"/>
          <ac:spMkLst>
            <pc:docMk/>
            <pc:sldMk cId="3919197369" sldId="379"/>
            <ac:spMk id="8" creationId="{B2DB2D16-B686-8BBD-68C2-4BB72BF6C979}"/>
          </ac:spMkLst>
        </pc:spChg>
        <pc:picChg chg="del">
          <ac:chgData name="嶋田 景太" userId="5fa3d36df7b30062" providerId="LiveId" clId="{F2752644-292F-495C-A320-B1EC6774F000}" dt="2022-05-28T07:41:57.523" v="11667" actId="478"/>
          <ac:picMkLst>
            <pc:docMk/>
            <pc:sldMk cId="3919197369" sldId="379"/>
            <ac:picMk id="6" creationId="{BE2A7939-B5BB-A52A-71BA-3DEF7F7D23BA}"/>
          </ac:picMkLst>
        </pc:picChg>
        <pc:picChg chg="add del mod">
          <ac:chgData name="嶋田 景太" userId="5fa3d36df7b30062" providerId="LiveId" clId="{F2752644-292F-495C-A320-B1EC6774F000}" dt="2022-05-28T07:44:01.338" v="11671" actId="478"/>
          <ac:picMkLst>
            <pc:docMk/>
            <pc:sldMk cId="3919197369" sldId="379"/>
            <ac:picMk id="7" creationId="{678EC613-BA27-4B61-6C67-187A857B1078}"/>
          </ac:picMkLst>
        </pc:picChg>
        <pc:picChg chg="add del mod">
          <ac:chgData name="嶋田 景太" userId="5fa3d36df7b30062" providerId="LiveId" clId="{F2752644-292F-495C-A320-B1EC6774F000}" dt="2022-05-28T07:45:22.318" v="11680" actId="478"/>
          <ac:picMkLst>
            <pc:docMk/>
            <pc:sldMk cId="3919197369" sldId="379"/>
            <ac:picMk id="9" creationId="{F95AEDC0-6072-43F1-A384-6CC55DB53D50}"/>
          </ac:picMkLst>
        </pc:picChg>
        <pc:picChg chg="add del mod">
          <ac:chgData name="嶋田 景太" userId="5fa3d36df7b30062" providerId="LiveId" clId="{F2752644-292F-495C-A320-B1EC6774F000}" dt="2022-05-28T07:45:23.772" v="11682" actId="478"/>
          <ac:picMkLst>
            <pc:docMk/>
            <pc:sldMk cId="3919197369" sldId="379"/>
            <ac:picMk id="11" creationId="{B9330F51-73F1-0F9A-E594-85E0421341D6}"/>
          </ac:picMkLst>
        </pc:picChg>
        <pc:picChg chg="add del mod">
          <ac:chgData name="嶋田 景太" userId="5fa3d36df7b30062" providerId="LiveId" clId="{F2752644-292F-495C-A320-B1EC6774F000}" dt="2022-05-28T07:45:22.918" v="11681" actId="478"/>
          <ac:picMkLst>
            <pc:docMk/>
            <pc:sldMk cId="3919197369" sldId="379"/>
            <ac:picMk id="13" creationId="{FA35680A-54D0-7C06-EE1B-CA554963649A}"/>
          </ac:picMkLst>
        </pc:picChg>
        <pc:picChg chg="add del mod">
          <ac:chgData name="嶋田 景太" userId="5fa3d36df7b30062" providerId="LiveId" clId="{F2752644-292F-495C-A320-B1EC6774F000}" dt="2022-05-28T07:49:12.747" v="12343" actId="478"/>
          <ac:picMkLst>
            <pc:docMk/>
            <pc:sldMk cId="3919197369" sldId="379"/>
            <ac:picMk id="15" creationId="{4C711DE7-3799-B1A7-87B8-0600489E8422}"/>
          </ac:picMkLst>
        </pc:picChg>
        <pc:picChg chg="add mod">
          <ac:chgData name="嶋田 景太" userId="5fa3d36df7b30062" providerId="LiveId" clId="{F2752644-292F-495C-A320-B1EC6774F000}" dt="2022-05-28T07:49:17.910" v="12347" actId="1076"/>
          <ac:picMkLst>
            <pc:docMk/>
            <pc:sldMk cId="3919197369" sldId="379"/>
            <ac:picMk id="17" creationId="{5A55EFDC-DA19-75CC-1B35-208C6D9E165D}"/>
          </ac:picMkLst>
        </pc:picChg>
      </pc:sldChg>
      <pc:sldChg chg="addSp delSp modSp add mod modNotesTx">
        <pc:chgData name="嶋田 景太" userId="5fa3d36df7b30062" providerId="LiveId" clId="{F2752644-292F-495C-A320-B1EC6774F000}" dt="2022-06-01T03:26:14.471" v="20962" actId="20577"/>
        <pc:sldMkLst>
          <pc:docMk/>
          <pc:sldMk cId="3806801930" sldId="380"/>
        </pc:sldMkLst>
        <pc:spChg chg="del mod">
          <ac:chgData name="嶋田 景太" userId="5fa3d36df7b30062" providerId="LiveId" clId="{F2752644-292F-495C-A320-B1EC6774F000}" dt="2022-06-01T03:26:02.241" v="20955" actId="478"/>
          <ac:spMkLst>
            <pc:docMk/>
            <pc:sldMk cId="3806801930" sldId="380"/>
            <ac:spMk id="2" creationId="{E83A62FB-D1EC-4937-8FF2-A59F90BC4844}"/>
          </ac:spMkLst>
        </pc:spChg>
        <pc:spChg chg="add del mod">
          <ac:chgData name="嶋田 景太" userId="5fa3d36df7b30062" providerId="LiveId" clId="{F2752644-292F-495C-A320-B1EC6774F000}" dt="2022-06-01T03:26:03.056" v="20956" actId="478"/>
          <ac:spMkLst>
            <pc:docMk/>
            <pc:sldMk cId="3806801930" sldId="380"/>
            <ac:spMk id="7" creationId="{CD8A7AFC-7E48-BD7F-2D03-4E6F7399C5CE}"/>
          </ac:spMkLst>
        </pc:spChg>
        <pc:spChg chg="add mod">
          <ac:chgData name="嶋田 景太" userId="5fa3d36df7b30062" providerId="LiveId" clId="{F2752644-292F-495C-A320-B1EC6774F000}" dt="2022-06-01T03:26:14.471" v="20962" actId="20577"/>
          <ac:spMkLst>
            <pc:docMk/>
            <pc:sldMk cId="3806801930" sldId="380"/>
            <ac:spMk id="8" creationId="{CF264474-33BB-EAFC-C4BF-F8D4B33CC0D9}"/>
          </ac:spMkLst>
        </pc:spChg>
        <pc:picChg chg="add mod">
          <ac:chgData name="嶋田 景太" userId="5fa3d36df7b30062" providerId="LiveId" clId="{F2752644-292F-495C-A320-B1EC6774F000}" dt="2022-05-28T07:49:59.120" v="12354" actId="1076"/>
          <ac:picMkLst>
            <pc:docMk/>
            <pc:sldMk cId="3806801930" sldId="380"/>
            <ac:picMk id="6" creationId="{85D2E4C8-B4E6-7918-1F24-06616C160A6B}"/>
          </ac:picMkLst>
        </pc:picChg>
        <pc:picChg chg="del">
          <ac:chgData name="嶋田 景太" userId="5fa3d36df7b30062" providerId="LiveId" clId="{F2752644-292F-495C-A320-B1EC6774F000}" dt="2022-05-28T07:49:45.411" v="12348" actId="478"/>
          <ac:picMkLst>
            <pc:docMk/>
            <pc:sldMk cId="3806801930" sldId="380"/>
            <ac:picMk id="15" creationId="{4C711DE7-3799-B1A7-87B8-0600489E8422}"/>
          </ac:picMkLst>
        </pc:picChg>
      </pc:sldChg>
      <pc:sldChg chg="addSp delSp modSp add mod modNotesTx">
        <pc:chgData name="嶋田 景太" userId="5fa3d36df7b30062" providerId="LiveId" clId="{F2752644-292F-495C-A320-B1EC6774F000}" dt="2022-06-01T03:42:21.869" v="21099" actId="14100"/>
        <pc:sldMkLst>
          <pc:docMk/>
          <pc:sldMk cId="3256478664" sldId="381"/>
        </pc:sldMkLst>
        <pc:spChg chg="mod">
          <ac:chgData name="嶋田 景太" userId="5fa3d36df7b30062" providerId="LiveId" clId="{F2752644-292F-495C-A320-B1EC6774F000}" dt="2022-06-01T03:27:00.965" v="20967" actId="20577"/>
          <ac:spMkLst>
            <pc:docMk/>
            <pc:sldMk cId="3256478664" sldId="381"/>
            <ac:spMk id="2" creationId="{E83A62FB-D1EC-4937-8FF2-A59F90BC4844}"/>
          </ac:spMkLst>
        </pc:spChg>
        <pc:spChg chg="add mod">
          <ac:chgData name="嶋田 景太" userId="5fa3d36df7b30062" providerId="LiveId" clId="{F2752644-292F-495C-A320-B1EC6774F000}" dt="2022-06-01T03:42:21.869" v="21099" actId="14100"/>
          <ac:spMkLst>
            <pc:docMk/>
            <pc:sldMk cId="3256478664" sldId="381"/>
            <ac:spMk id="6" creationId="{49FE8DDD-0A81-4769-D2BA-4B9794D54916}"/>
          </ac:spMkLst>
        </pc:spChg>
        <pc:graphicFrameChg chg="add mod modGraphic">
          <ac:chgData name="嶋田 景太" userId="5fa3d36df7b30062" providerId="LiveId" clId="{F2752644-292F-495C-A320-B1EC6774F000}" dt="2022-06-01T01:41:42.582" v="16539" actId="207"/>
          <ac:graphicFrameMkLst>
            <pc:docMk/>
            <pc:sldMk cId="3256478664" sldId="381"/>
            <ac:graphicFrameMk id="3" creationId="{42E6B85D-CFF2-2305-D28D-205509922197}"/>
          </ac:graphicFrameMkLst>
        </pc:graphicFrameChg>
        <pc:picChg chg="del">
          <ac:chgData name="嶋田 景太" userId="5fa3d36df7b30062" providerId="LiveId" clId="{F2752644-292F-495C-A320-B1EC6774F000}" dt="2022-05-29T03:44:37.954" v="14496" actId="478"/>
          <ac:picMkLst>
            <pc:docMk/>
            <pc:sldMk cId="3256478664" sldId="381"/>
            <ac:picMk id="6" creationId="{85D2E4C8-B4E6-7918-1F24-06616C160A6B}"/>
          </ac:picMkLst>
        </pc:picChg>
      </pc:sldChg>
      <pc:sldChg chg="addSp modSp add mod">
        <pc:chgData name="嶋田 景太" userId="5fa3d36df7b30062" providerId="LiveId" clId="{F2752644-292F-495C-A320-B1EC6774F000}" dt="2022-06-01T03:38:03.608" v="21075" actId="14100"/>
        <pc:sldMkLst>
          <pc:docMk/>
          <pc:sldMk cId="3727753310" sldId="382"/>
        </pc:sldMkLst>
        <pc:spChg chg="mod">
          <ac:chgData name="嶋田 景太" userId="5fa3d36df7b30062" providerId="LiveId" clId="{F2752644-292F-495C-A320-B1EC6774F000}" dt="2022-06-01T03:29:09.623" v="21033" actId="20577"/>
          <ac:spMkLst>
            <pc:docMk/>
            <pc:sldMk cId="3727753310" sldId="382"/>
            <ac:spMk id="2" creationId="{E83A62FB-D1EC-4937-8FF2-A59F90BC4844}"/>
          </ac:spMkLst>
        </pc:spChg>
        <pc:spChg chg="add mod">
          <ac:chgData name="嶋田 景太" userId="5fa3d36df7b30062" providerId="LiveId" clId="{F2752644-292F-495C-A320-B1EC6774F000}" dt="2022-06-01T03:38:03.608" v="21075" actId="14100"/>
          <ac:spMkLst>
            <pc:docMk/>
            <pc:sldMk cId="3727753310" sldId="382"/>
            <ac:spMk id="6" creationId="{28EA2E07-7EB6-2DE7-8235-C9CEFE0AF11B}"/>
          </ac:spMkLst>
        </pc:spChg>
        <pc:graphicFrameChg chg="mod modGraphic">
          <ac:chgData name="嶋田 景太" userId="5fa3d36df7b30062" providerId="LiveId" clId="{F2752644-292F-495C-A320-B1EC6774F000}" dt="2022-06-01T01:42:21.789" v="16545" actId="207"/>
          <ac:graphicFrameMkLst>
            <pc:docMk/>
            <pc:sldMk cId="3727753310" sldId="382"/>
            <ac:graphicFrameMk id="3" creationId="{42E6B85D-CFF2-2305-D28D-205509922197}"/>
          </ac:graphicFrameMkLst>
        </pc:graphicFrameChg>
      </pc:sldChg>
      <pc:sldChg chg="addSp modSp add mod">
        <pc:chgData name="嶋田 景太" userId="5fa3d36df7b30062" providerId="LiveId" clId="{F2752644-292F-495C-A320-B1EC6774F000}" dt="2022-06-01T03:39:38.398" v="21082" actId="14100"/>
        <pc:sldMkLst>
          <pc:docMk/>
          <pc:sldMk cId="3201507685" sldId="383"/>
        </pc:sldMkLst>
        <pc:spChg chg="mod">
          <ac:chgData name="嶋田 景太" userId="5fa3d36df7b30062" providerId="LiveId" clId="{F2752644-292F-495C-A320-B1EC6774F000}" dt="2022-06-01T03:28:41.358" v="21025" actId="20577"/>
          <ac:spMkLst>
            <pc:docMk/>
            <pc:sldMk cId="3201507685" sldId="383"/>
            <ac:spMk id="2" creationId="{E83A62FB-D1EC-4937-8FF2-A59F90BC4844}"/>
          </ac:spMkLst>
        </pc:spChg>
        <pc:spChg chg="add mod">
          <ac:chgData name="嶋田 景太" userId="5fa3d36df7b30062" providerId="LiveId" clId="{F2752644-292F-495C-A320-B1EC6774F000}" dt="2022-06-01T03:39:38.398" v="21082" actId="14100"/>
          <ac:spMkLst>
            <pc:docMk/>
            <pc:sldMk cId="3201507685" sldId="383"/>
            <ac:spMk id="6" creationId="{FD62596A-62E3-93E6-1EE0-C42A8E48CF31}"/>
          </ac:spMkLst>
        </pc:spChg>
        <pc:graphicFrameChg chg="modGraphic">
          <ac:chgData name="嶋田 景太" userId="5fa3d36df7b30062" providerId="LiveId" clId="{F2752644-292F-495C-A320-B1EC6774F000}" dt="2022-06-01T01:42:59.785" v="16555" actId="207"/>
          <ac:graphicFrameMkLst>
            <pc:docMk/>
            <pc:sldMk cId="3201507685" sldId="383"/>
            <ac:graphicFrameMk id="3" creationId="{42E6B85D-CFF2-2305-D28D-205509922197}"/>
          </ac:graphicFrameMkLst>
        </pc:graphicFrameChg>
      </pc:sldChg>
      <pc:sldChg chg="addSp modSp add mod">
        <pc:chgData name="嶋田 景太" userId="5fa3d36df7b30062" providerId="LiveId" clId="{F2752644-292F-495C-A320-B1EC6774F000}" dt="2022-06-01T03:30:22.554" v="21038" actId="1076"/>
        <pc:sldMkLst>
          <pc:docMk/>
          <pc:sldMk cId="1322500769" sldId="384"/>
        </pc:sldMkLst>
        <pc:spChg chg="mod">
          <ac:chgData name="嶋田 景太" userId="5fa3d36df7b30062" providerId="LiveId" clId="{F2752644-292F-495C-A320-B1EC6774F000}" dt="2022-06-01T03:27:54.598" v="20993" actId="20577"/>
          <ac:spMkLst>
            <pc:docMk/>
            <pc:sldMk cId="1322500769" sldId="384"/>
            <ac:spMk id="2" creationId="{E83A62FB-D1EC-4937-8FF2-A59F90BC4844}"/>
          </ac:spMkLst>
        </pc:spChg>
        <pc:spChg chg="add mod">
          <ac:chgData name="嶋田 景太" userId="5fa3d36df7b30062" providerId="LiveId" clId="{F2752644-292F-495C-A320-B1EC6774F000}" dt="2022-06-01T03:30:22.554" v="21038" actId="1076"/>
          <ac:spMkLst>
            <pc:docMk/>
            <pc:sldMk cId="1322500769" sldId="384"/>
            <ac:spMk id="6" creationId="{63272F2A-2D7D-1CE4-33B4-7DE6B03F13C5}"/>
          </ac:spMkLst>
        </pc:spChg>
        <pc:graphicFrameChg chg="modGraphic">
          <ac:chgData name="嶋田 景太" userId="5fa3d36df7b30062" providerId="LiveId" clId="{F2752644-292F-495C-A320-B1EC6774F000}" dt="2022-06-01T01:42:05.655" v="16541" actId="207"/>
          <ac:graphicFrameMkLst>
            <pc:docMk/>
            <pc:sldMk cId="1322500769" sldId="384"/>
            <ac:graphicFrameMk id="3" creationId="{42E6B85D-CFF2-2305-D28D-205509922197}"/>
          </ac:graphicFrameMkLst>
        </pc:graphicFrameChg>
      </pc:sldChg>
      <pc:sldChg chg="addSp modSp add mod">
        <pc:chgData name="嶋田 景太" userId="5fa3d36df7b30062" providerId="LiveId" clId="{F2752644-292F-495C-A320-B1EC6774F000}" dt="2022-06-01T03:40:01.912" v="21085" actId="14100"/>
        <pc:sldMkLst>
          <pc:docMk/>
          <pc:sldMk cId="1493249332" sldId="385"/>
        </pc:sldMkLst>
        <pc:spChg chg="mod">
          <ac:chgData name="嶋田 景太" userId="5fa3d36df7b30062" providerId="LiveId" clId="{F2752644-292F-495C-A320-B1EC6774F000}" dt="2022-06-01T03:27:57.305" v="20995" actId="20577"/>
          <ac:spMkLst>
            <pc:docMk/>
            <pc:sldMk cId="1493249332" sldId="385"/>
            <ac:spMk id="2" creationId="{E83A62FB-D1EC-4937-8FF2-A59F90BC4844}"/>
          </ac:spMkLst>
        </pc:spChg>
        <pc:spChg chg="add mod">
          <ac:chgData name="嶋田 景太" userId="5fa3d36df7b30062" providerId="LiveId" clId="{F2752644-292F-495C-A320-B1EC6774F000}" dt="2022-06-01T03:40:01.912" v="21085" actId="14100"/>
          <ac:spMkLst>
            <pc:docMk/>
            <pc:sldMk cId="1493249332" sldId="385"/>
            <ac:spMk id="6" creationId="{9F5337FA-83C2-8960-3D72-1267A66B15B0}"/>
          </ac:spMkLst>
        </pc:spChg>
        <pc:graphicFrameChg chg="modGraphic">
          <ac:chgData name="嶋田 景太" userId="5fa3d36df7b30062" providerId="LiveId" clId="{F2752644-292F-495C-A320-B1EC6774F000}" dt="2022-06-01T01:42:12.717" v="16543" actId="207"/>
          <ac:graphicFrameMkLst>
            <pc:docMk/>
            <pc:sldMk cId="1493249332" sldId="385"/>
            <ac:graphicFrameMk id="3" creationId="{42E6B85D-CFF2-2305-D28D-205509922197}"/>
          </ac:graphicFrameMkLst>
        </pc:graphicFrameChg>
      </pc:sldChg>
      <pc:sldChg chg="addSp modSp add mod">
        <pc:chgData name="嶋田 景太" userId="5fa3d36df7b30062" providerId="LiveId" clId="{F2752644-292F-495C-A320-B1EC6774F000}" dt="2022-06-01T03:39:57.629" v="21084" actId="14100"/>
        <pc:sldMkLst>
          <pc:docMk/>
          <pc:sldMk cId="208217541" sldId="386"/>
        </pc:sldMkLst>
        <pc:spChg chg="mod">
          <ac:chgData name="嶋田 景太" userId="5fa3d36df7b30062" providerId="LiveId" clId="{F2752644-292F-495C-A320-B1EC6774F000}" dt="2022-06-01T03:28:01.210" v="20997" actId="20577"/>
          <ac:spMkLst>
            <pc:docMk/>
            <pc:sldMk cId="208217541" sldId="386"/>
            <ac:spMk id="2" creationId="{E83A62FB-D1EC-4937-8FF2-A59F90BC4844}"/>
          </ac:spMkLst>
        </pc:spChg>
        <pc:spChg chg="add mod">
          <ac:chgData name="嶋田 景太" userId="5fa3d36df7b30062" providerId="LiveId" clId="{F2752644-292F-495C-A320-B1EC6774F000}" dt="2022-06-01T03:39:57.629" v="21084" actId="14100"/>
          <ac:spMkLst>
            <pc:docMk/>
            <pc:sldMk cId="208217541" sldId="386"/>
            <ac:spMk id="6" creationId="{66230B76-D43D-F962-3529-828ADF58AAC7}"/>
          </ac:spMkLst>
        </pc:spChg>
        <pc:graphicFrameChg chg="modGraphic">
          <ac:chgData name="嶋田 景太" userId="5fa3d36df7b30062" providerId="LiveId" clId="{F2752644-292F-495C-A320-B1EC6774F000}" dt="2022-06-01T01:42:16.721" v="16544" actId="207"/>
          <ac:graphicFrameMkLst>
            <pc:docMk/>
            <pc:sldMk cId="208217541" sldId="386"/>
            <ac:graphicFrameMk id="3" creationId="{42E6B85D-CFF2-2305-D28D-205509922197}"/>
          </ac:graphicFrameMkLst>
        </pc:graphicFrameChg>
      </pc:sldChg>
      <pc:sldChg chg="addSp modSp add mod">
        <pc:chgData name="嶋田 景太" userId="5fa3d36df7b30062" providerId="LiveId" clId="{F2752644-292F-495C-A320-B1EC6774F000}" dt="2022-06-01T03:39:49.112" v="21083" actId="14100"/>
        <pc:sldMkLst>
          <pc:docMk/>
          <pc:sldMk cId="1245521741" sldId="387"/>
        </pc:sldMkLst>
        <pc:spChg chg="mod">
          <ac:chgData name="嶋田 景太" userId="5fa3d36df7b30062" providerId="LiveId" clId="{F2752644-292F-495C-A320-B1EC6774F000}" dt="2022-06-01T03:29:06.537" v="21031" actId="20577"/>
          <ac:spMkLst>
            <pc:docMk/>
            <pc:sldMk cId="1245521741" sldId="387"/>
            <ac:spMk id="2" creationId="{E83A62FB-D1EC-4937-8FF2-A59F90BC4844}"/>
          </ac:spMkLst>
        </pc:spChg>
        <pc:spChg chg="add mod">
          <ac:chgData name="嶋田 景太" userId="5fa3d36df7b30062" providerId="LiveId" clId="{F2752644-292F-495C-A320-B1EC6774F000}" dt="2022-06-01T03:39:49.112" v="21083" actId="14100"/>
          <ac:spMkLst>
            <pc:docMk/>
            <pc:sldMk cId="1245521741" sldId="387"/>
            <ac:spMk id="6" creationId="{55D3B58B-CCBA-B44B-2056-C62F8D57D0F9}"/>
          </ac:spMkLst>
        </pc:spChg>
        <pc:graphicFrameChg chg="modGraphic">
          <ac:chgData name="嶋田 景太" userId="5fa3d36df7b30062" providerId="LiveId" clId="{F2752644-292F-495C-A320-B1EC6774F000}" dt="2022-06-01T01:42:29.217" v="16547" actId="207"/>
          <ac:graphicFrameMkLst>
            <pc:docMk/>
            <pc:sldMk cId="1245521741" sldId="387"/>
            <ac:graphicFrameMk id="3" creationId="{42E6B85D-CFF2-2305-D28D-205509922197}"/>
          </ac:graphicFrameMkLst>
        </pc:graphicFrameChg>
      </pc:sldChg>
      <pc:sldChg chg="addSp modSp add mod">
        <pc:chgData name="嶋田 景太" userId="5fa3d36df7b30062" providerId="LiveId" clId="{F2752644-292F-495C-A320-B1EC6774F000}" dt="2022-06-01T03:37:46.166" v="21073" actId="14100"/>
        <pc:sldMkLst>
          <pc:docMk/>
          <pc:sldMk cId="805744780" sldId="388"/>
        </pc:sldMkLst>
        <pc:spChg chg="mod">
          <ac:chgData name="嶋田 景太" userId="5fa3d36df7b30062" providerId="LiveId" clId="{F2752644-292F-495C-A320-B1EC6774F000}" dt="2022-06-01T03:28:58.538" v="21029" actId="20577"/>
          <ac:spMkLst>
            <pc:docMk/>
            <pc:sldMk cId="805744780" sldId="388"/>
            <ac:spMk id="2" creationId="{E83A62FB-D1EC-4937-8FF2-A59F90BC4844}"/>
          </ac:spMkLst>
        </pc:spChg>
        <pc:spChg chg="add mod">
          <ac:chgData name="嶋田 景太" userId="5fa3d36df7b30062" providerId="LiveId" clId="{F2752644-292F-495C-A320-B1EC6774F000}" dt="2022-06-01T03:37:46.166" v="21073" actId="14100"/>
          <ac:spMkLst>
            <pc:docMk/>
            <pc:sldMk cId="805744780" sldId="388"/>
            <ac:spMk id="6" creationId="{B0CD2D8E-55F9-19F5-67FB-22D03E11E324}"/>
          </ac:spMkLst>
        </pc:spChg>
        <pc:graphicFrameChg chg="modGraphic">
          <ac:chgData name="嶋田 景太" userId="5fa3d36df7b30062" providerId="LiveId" clId="{F2752644-292F-495C-A320-B1EC6774F000}" dt="2022-06-01T01:42:47.632" v="16553" actId="207"/>
          <ac:graphicFrameMkLst>
            <pc:docMk/>
            <pc:sldMk cId="805744780" sldId="388"/>
            <ac:graphicFrameMk id="3" creationId="{42E6B85D-CFF2-2305-D28D-205509922197}"/>
          </ac:graphicFrameMkLst>
        </pc:graphicFrameChg>
      </pc:sldChg>
      <pc:sldChg chg="addSp modSp add mod">
        <pc:chgData name="嶋田 景太" userId="5fa3d36df7b30062" providerId="LiveId" clId="{F2752644-292F-495C-A320-B1EC6774F000}" dt="2022-06-01T03:37:55.239" v="21074" actId="14100"/>
        <pc:sldMkLst>
          <pc:docMk/>
          <pc:sldMk cId="2375730243" sldId="389"/>
        </pc:sldMkLst>
        <pc:spChg chg="mod">
          <ac:chgData name="嶋田 景太" userId="5fa3d36df7b30062" providerId="LiveId" clId="{F2752644-292F-495C-A320-B1EC6774F000}" dt="2022-06-01T03:28:55.025" v="21027" actId="20577"/>
          <ac:spMkLst>
            <pc:docMk/>
            <pc:sldMk cId="2375730243" sldId="389"/>
            <ac:spMk id="2" creationId="{E83A62FB-D1EC-4937-8FF2-A59F90BC4844}"/>
          </ac:spMkLst>
        </pc:spChg>
        <pc:spChg chg="add mod">
          <ac:chgData name="嶋田 景太" userId="5fa3d36df7b30062" providerId="LiveId" clId="{F2752644-292F-495C-A320-B1EC6774F000}" dt="2022-06-01T03:37:55.239" v="21074" actId="14100"/>
          <ac:spMkLst>
            <pc:docMk/>
            <pc:sldMk cId="2375730243" sldId="389"/>
            <ac:spMk id="6" creationId="{0BBA00E2-9A08-2C77-C151-FA8798D00D09}"/>
          </ac:spMkLst>
        </pc:spChg>
        <pc:graphicFrameChg chg="modGraphic">
          <ac:chgData name="嶋田 景太" userId="5fa3d36df7b30062" providerId="LiveId" clId="{F2752644-292F-495C-A320-B1EC6774F000}" dt="2022-06-01T01:42:55.498" v="16554" actId="207"/>
          <ac:graphicFrameMkLst>
            <pc:docMk/>
            <pc:sldMk cId="2375730243" sldId="389"/>
            <ac:graphicFrameMk id="3" creationId="{42E6B85D-CFF2-2305-D28D-205509922197}"/>
          </ac:graphicFrameMkLst>
        </pc:graphicFrameChg>
      </pc:sldChg>
      <pc:sldChg chg="addSp modSp add mod">
        <pc:chgData name="嶋田 景太" userId="5fa3d36df7b30062" providerId="LiveId" clId="{F2752644-292F-495C-A320-B1EC6774F000}" dt="2022-06-01T03:39:33.464" v="21081" actId="14100"/>
        <pc:sldMkLst>
          <pc:docMk/>
          <pc:sldMk cId="1292677320" sldId="390"/>
        </pc:sldMkLst>
        <pc:spChg chg="mod">
          <ac:chgData name="嶋田 景太" userId="5fa3d36df7b30062" providerId="LiveId" clId="{F2752644-292F-495C-A320-B1EC6774F000}" dt="2022-06-01T03:28:37.158" v="21021" actId="20577"/>
          <ac:spMkLst>
            <pc:docMk/>
            <pc:sldMk cId="1292677320" sldId="390"/>
            <ac:spMk id="2" creationId="{E83A62FB-D1EC-4937-8FF2-A59F90BC4844}"/>
          </ac:spMkLst>
        </pc:spChg>
        <pc:spChg chg="add mod">
          <ac:chgData name="嶋田 景太" userId="5fa3d36df7b30062" providerId="LiveId" clId="{F2752644-292F-495C-A320-B1EC6774F000}" dt="2022-06-01T03:39:33.464" v="21081" actId="14100"/>
          <ac:spMkLst>
            <pc:docMk/>
            <pc:sldMk cId="1292677320" sldId="390"/>
            <ac:spMk id="6" creationId="{85152060-C669-F92A-F2AA-1703265C0B75}"/>
          </ac:spMkLst>
        </pc:spChg>
        <pc:graphicFrameChg chg="modGraphic">
          <ac:chgData name="嶋田 景太" userId="5fa3d36df7b30062" providerId="LiveId" clId="{F2752644-292F-495C-A320-B1EC6774F000}" dt="2022-06-01T01:43:06.384" v="16557" actId="207"/>
          <ac:graphicFrameMkLst>
            <pc:docMk/>
            <pc:sldMk cId="1292677320" sldId="390"/>
            <ac:graphicFrameMk id="3" creationId="{42E6B85D-CFF2-2305-D28D-205509922197}"/>
          </ac:graphicFrameMkLst>
        </pc:graphicFrameChg>
      </pc:sldChg>
      <pc:sldChg chg="addSp modSp add mod modNotesTx">
        <pc:chgData name="嶋田 景太" userId="5fa3d36df7b30062" providerId="LiveId" clId="{F2752644-292F-495C-A320-B1EC6774F000}" dt="2022-06-01T03:46:21.687" v="21600" actId="20577"/>
        <pc:sldMkLst>
          <pc:docMk/>
          <pc:sldMk cId="422155843" sldId="391"/>
        </pc:sldMkLst>
        <pc:spChg chg="mod">
          <ac:chgData name="嶋田 景太" userId="5fa3d36df7b30062" providerId="LiveId" clId="{F2752644-292F-495C-A320-B1EC6774F000}" dt="2022-06-01T03:28:32.739" v="21015" actId="20577"/>
          <ac:spMkLst>
            <pc:docMk/>
            <pc:sldMk cId="422155843" sldId="391"/>
            <ac:spMk id="2" creationId="{E83A62FB-D1EC-4937-8FF2-A59F90BC4844}"/>
          </ac:spMkLst>
        </pc:spChg>
        <pc:spChg chg="add mod">
          <ac:chgData name="嶋田 景太" userId="5fa3d36df7b30062" providerId="LiveId" clId="{F2752644-292F-495C-A320-B1EC6774F000}" dt="2022-06-01T03:39:27.315" v="21080" actId="14100"/>
          <ac:spMkLst>
            <pc:docMk/>
            <pc:sldMk cId="422155843" sldId="391"/>
            <ac:spMk id="6" creationId="{4B3450A0-1EEA-ECBE-2514-5D90A21043B2}"/>
          </ac:spMkLst>
        </pc:spChg>
        <pc:graphicFrameChg chg="modGraphic">
          <ac:chgData name="嶋田 景太" userId="5fa3d36df7b30062" providerId="LiveId" clId="{F2752644-292F-495C-A320-B1EC6774F000}" dt="2022-06-01T01:43:10.072" v="16558" actId="207"/>
          <ac:graphicFrameMkLst>
            <pc:docMk/>
            <pc:sldMk cId="422155843" sldId="391"/>
            <ac:graphicFrameMk id="3" creationId="{42E6B85D-CFF2-2305-D28D-205509922197}"/>
          </ac:graphicFrameMkLst>
        </pc:graphicFrameChg>
      </pc:sldChg>
      <pc:sldChg chg="addSp delSp modSp add mod modNotesTx">
        <pc:chgData name="嶋田 景太" userId="5fa3d36df7b30062" providerId="LiveId" clId="{F2752644-292F-495C-A320-B1EC6774F000}" dt="2022-06-01T03:08:36.919" v="19541" actId="20577"/>
        <pc:sldMkLst>
          <pc:docMk/>
          <pc:sldMk cId="1953599113" sldId="392"/>
        </pc:sldMkLst>
        <pc:spChg chg="add mod">
          <ac:chgData name="嶋田 景太" userId="5fa3d36df7b30062" providerId="LiveId" clId="{F2752644-292F-495C-A320-B1EC6774F000}" dt="2022-06-01T01:56:53.966" v="17446" actId="208"/>
          <ac:spMkLst>
            <pc:docMk/>
            <pc:sldMk cId="1953599113" sldId="392"/>
            <ac:spMk id="3" creationId="{B1DB6479-F243-426D-3425-C959E60C8D72}"/>
          </ac:spMkLst>
        </pc:spChg>
        <pc:spChg chg="add mod ord">
          <ac:chgData name="嶋田 景太" userId="5fa3d36df7b30062" providerId="LiveId" clId="{F2752644-292F-495C-A320-B1EC6774F000}" dt="2022-06-01T01:58:13.415" v="17511" actId="2085"/>
          <ac:spMkLst>
            <pc:docMk/>
            <pc:sldMk cId="1953599113" sldId="392"/>
            <ac:spMk id="6" creationId="{9A75F91E-0798-6F05-F67C-326481B88A3A}"/>
          </ac:spMkLst>
        </pc:spChg>
        <pc:spChg chg="del">
          <ac:chgData name="嶋田 景太" userId="5fa3d36df7b30062" providerId="LiveId" clId="{F2752644-292F-495C-A320-B1EC6774F000}" dt="2022-06-01T01:49:28.328" v="16583" actId="478"/>
          <ac:spMkLst>
            <pc:docMk/>
            <pc:sldMk cId="1953599113" sldId="392"/>
            <ac:spMk id="12" creationId="{F0FB8C05-6835-85DB-6D6D-4EDEE0A89097}"/>
          </ac:spMkLst>
        </pc:spChg>
        <pc:spChg chg="add mod">
          <ac:chgData name="嶋田 景太" userId="5fa3d36df7b30062" providerId="LiveId" clId="{F2752644-292F-495C-A320-B1EC6774F000}" dt="2022-06-01T01:57:18.476" v="17459" actId="20577"/>
          <ac:spMkLst>
            <pc:docMk/>
            <pc:sldMk cId="1953599113" sldId="392"/>
            <ac:spMk id="13" creationId="{E14579E6-CDFF-2908-EB63-B84DCAD223F3}"/>
          </ac:spMkLst>
        </pc:spChg>
        <pc:spChg chg="add mod">
          <ac:chgData name="嶋田 景太" userId="5fa3d36df7b30062" providerId="LiveId" clId="{F2752644-292F-495C-A320-B1EC6774F000}" dt="2022-06-01T01:50:55.889" v="16810" actId="1076"/>
          <ac:spMkLst>
            <pc:docMk/>
            <pc:sldMk cId="1953599113" sldId="392"/>
            <ac:spMk id="14" creationId="{4554B795-F3DA-4AE8-79F4-2FB126C01CFB}"/>
          </ac:spMkLst>
        </pc:spChg>
        <pc:spChg chg="add mod">
          <ac:chgData name="嶋田 景太" userId="5fa3d36df7b30062" providerId="LiveId" clId="{F2752644-292F-495C-A320-B1EC6774F000}" dt="2022-06-01T01:56:53.966" v="17446" actId="208"/>
          <ac:spMkLst>
            <pc:docMk/>
            <pc:sldMk cId="1953599113" sldId="392"/>
            <ac:spMk id="15" creationId="{5E9D9858-9928-5153-7DEB-3D1090A39796}"/>
          </ac:spMkLst>
        </pc:spChg>
        <pc:spChg chg="add del mod">
          <ac:chgData name="嶋田 景太" userId="5fa3d36df7b30062" providerId="LiveId" clId="{F2752644-292F-495C-A320-B1EC6774F000}" dt="2022-06-01T01:52:26.665" v="16912" actId="478"/>
          <ac:spMkLst>
            <pc:docMk/>
            <pc:sldMk cId="1953599113" sldId="392"/>
            <ac:spMk id="16" creationId="{3EB8240F-E4D9-A471-6D07-55C5F1FD2CB3}"/>
          </ac:spMkLst>
        </pc:spChg>
        <pc:spChg chg="add mod">
          <ac:chgData name="嶋田 景太" userId="5fa3d36df7b30062" providerId="LiveId" clId="{F2752644-292F-495C-A320-B1EC6774F000}" dt="2022-06-01T01:52:57.422" v="16972" actId="20577"/>
          <ac:spMkLst>
            <pc:docMk/>
            <pc:sldMk cId="1953599113" sldId="392"/>
            <ac:spMk id="17" creationId="{232B2672-7AC9-9041-75E8-E0526464248F}"/>
          </ac:spMkLst>
        </pc:spChg>
        <pc:picChg chg="del">
          <ac:chgData name="嶋田 景太" userId="5fa3d36df7b30062" providerId="LiveId" clId="{F2752644-292F-495C-A320-B1EC6774F000}" dt="2022-06-01T01:49:28.328" v="16583" actId="478"/>
          <ac:picMkLst>
            <pc:docMk/>
            <pc:sldMk cId="1953599113" sldId="392"/>
            <ac:picMk id="11" creationId="{C85E614A-CC1C-1C29-1E56-53D0E04C4940}"/>
          </ac:picMkLst>
        </pc:picChg>
        <pc:picChg chg="del">
          <ac:chgData name="嶋田 景太" userId="5fa3d36df7b30062" providerId="LiveId" clId="{F2752644-292F-495C-A320-B1EC6774F000}" dt="2022-06-01T01:49:28.328" v="16583" actId="478"/>
          <ac:picMkLst>
            <pc:docMk/>
            <pc:sldMk cId="1953599113" sldId="392"/>
            <ac:picMk id="23" creationId="{B6CCBF3A-E89F-264E-2616-04E0C451DB24}"/>
          </ac:picMkLst>
        </pc:picChg>
        <pc:picChg chg="del">
          <ac:chgData name="嶋田 景太" userId="5fa3d36df7b30062" providerId="LiveId" clId="{F2752644-292F-495C-A320-B1EC6774F000}" dt="2022-06-01T01:49:28.328" v="16583" actId="478"/>
          <ac:picMkLst>
            <pc:docMk/>
            <pc:sldMk cId="1953599113" sldId="392"/>
            <ac:picMk id="24" creationId="{621A33BA-A579-577D-FC74-1D453C55684B}"/>
          </ac:picMkLst>
        </pc:picChg>
        <pc:picChg chg="del">
          <ac:chgData name="嶋田 景太" userId="5fa3d36df7b30062" providerId="LiveId" clId="{F2752644-292F-495C-A320-B1EC6774F000}" dt="2022-06-01T01:49:28.328" v="16583" actId="478"/>
          <ac:picMkLst>
            <pc:docMk/>
            <pc:sldMk cId="1953599113" sldId="392"/>
            <ac:picMk id="25" creationId="{809A6F26-BD9A-3F2E-6B06-39CAE0C7A7CA}"/>
          </ac:picMkLst>
        </pc:picChg>
        <pc:picChg chg="del">
          <ac:chgData name="嶋田 景太" userId="5fa3d36df7b30062" providerId="LiveId" clId="{F2752644-292F-495C-A320-B1EC6774F000}" dt="2022-06-01T01:49:28.328" v="16583" actId="478"/>
          <ac:picMkLst>
            <pc:docMk/>
            <pc:sldMk cId="1953599113" sldId="392"/>
            <ac:picMk id="26" creationId="{9B331303-CE34-CC40-C26D-2AD7FA10E584}"/>
          </ac:picMkLst>
        </pc:picChg>
        <pc:picChg chg="del">
          <ac:chgData name="嶋田 景太" userId="5fa3d36df7b30062" providerId="LiveId" clId="{F2752644-292F-495C-A320-B1EC6774F000}" dt="2022-06-01T01:49:28.328" v="16583" actId="478"/>
          <ac:picMkLst>
            <pc:docMk/>
            <pc:sldMk cId="1953599113" sldId="392"/>
            <ac:picMk id="27" creationId="{AFE798A4-81B3-8183-6D8A-ED2510364B43}"/>
          </ac:picMkLst>
        </pc:picChg>
      </pc:sldChg>
      <pc:sldChg chg="addSp modSp add mod modNotesTx">
        <pc:chgData name="嶋田 景太" userId="5fa3d36df7b30062" providerId="LiveId" clId="{F2752644-292F-495C-A320-B1EC6774F000}" dt="2022-06-01T03:14:25.090" v="20320" actId="20577"/>
        <pc:sldMkLst>
          <pc:docMk/>
          <pc:sldMk cId="1773188594" sldId="393"/>
        </pc:sldMkLst>
        <pc:spChg chg="mod">
          <ac:chgData name="嶋田 景太" userId="5fa3d36df7b30062" providerId="LiveId" clId="{F2752644-292F-495C-A320-B1EC6774F000}" dt="2022-06-01T03:11:57.554" v="19726" actId="1076"/>
          <ac:spMkLst>
            <pc:docMk/>
            <pc:sldMk cId="1773188594" sldId="393"/>
            <ac:spMk id="3" creationId="{B1DB6479-F243-426D-3425-C959E60C8D72}"/>
          </ac:spMkLst>
        </pc:spChg>
        <pc:spChg chg="add mod ord">
          <ac:chgData name="嶋田 景太" userId="5fa3d36df7b30062" providerId="LiveId" clId="{F2752644-292F-495C-A320-B1EC6774F000}" dt="2022-06-01T03:04:42.527" v="19337" actId="167"/>
          <ac:spMkLst>
            <pc:docMk/>
            <pc:sldMk cId="1773188594" sldId="393"/>
            <ac:spMk id="10" creationId="{6F8F3A04-2EAB-BB73-0E00-516EA7AFB6CD}"/>
          </ac:spMkLst>
        </pc:spChg>
        <pc:spChg chg="mod">
          <ac:chgData name="嶋田 景太" userId="5fa3d36df7b30062" providerId="LiveId" clId="{F2752644-292F-495C-A320-B1EC6774F000}" dt="2022-06-01T01:57:20.657" v="17460" actId="20577"/>
          <ac:spMkLst>
            <pc:docMk/>
            <pc:sldMk cId="1773188594" sldId="393"/>
            <ac:spMk id="13" creationId="{E14579E6-CDFF-2908-EB63-B84DCAD223F3}"/>
          </ac:spMkLst>
        </pc:spChg>
        <pc:spChg chg="mod">
          <ac:chgData name="嶋田 景太" userId="5fa3d36df7b30062" providerId="LiveId" clId="{F2752644-292F-495C-A320-B1EC6774F000}" dt="2022-06-01T03:12:19.307" v="19763" actId="20577"/>
          <ac:spMkLst>
            <pc:docMk/>
            <pc:sldMk cId="1773188594" sldId="393"/>
            <ac:spMk id="14" creationId="{4554B795-F3DA-4AE8-79F4-2FB126C01CFB}"/>
          </ac:spMkLst>
        </pc:spChg>
        <pc:spChg chg="mod">
          <ac:chgData name="嶋田 景太" userId="5fa3d36df7b30062" providerId="LiveId" clId="{F2752644-292F-495C-A320-B1EC6774F000}" dt="2022-06-01T03:12:02.681" v="19728" actId="1076"/>
          <ac:spMkLst>
            <pc:docMk/>
            <pc:sldMk cId="1773188594" sldId="393"/>
            <ac:spMk id="15" creationId="{5E9D9858-9928-5153-7DEB-3D1090A39796}"/>
          </ac:spMkLst>
        </pc:spChg>
        <pc:spChg chg="mod">
          <ac:chgData name="嶋田 景太" userId="5fa3d36df7b30062" providerId="LiveId" clId="{F2752644-292F-495C-A320-B1EC6774F000}" dt="2022-06-01T03:12:05.227" v="19729" actId="1076"/>
          <ac:spMkLst>
            <pc:docMk/>
            <pc:sldMk cId="1773188594" sldId="393"/>
            <ac:spMk id="17" creationId="{232B2672-7AC9-9041-75E8-E0526464248F}"/>
          </ac:spMkLst>
        </pc:spChg>
      </pc:sldChg>
      <pc:sldChg chg="addSp modSp add mod modNotesTx">
        <pc:chgData name="嶋田 景太" userId="5fa3d36df7b30062" providerId="LiveId" clId="{F2752644-292F-495C-A320-B1EC6774F000}" dt="2022-06-01T02:18:09.257" v="18662" actId="20577"/>
        <pc:sldMkLst>
          <pc:docMk/>
          <pc:sldMk cId="2412690" sldId="394"/>
        </pc:sldMkLst>
        <pc:spChg chg="add mod">
          <ac:chgData name="嶋田 景太" userId="5fa3d36df7b30062" providerId="LiveId" clId="{F2752644-292F-495C-A320-B1EC6774F000}" dt="2022-06-01T02:17:17.358" v="18548" actId="692"/>
          <ac:spMkLst>
            <pc:docMk/>
            <pc:sldMk cId="2412690" sldId="394"/>
            <ac:spMk id="3" creationId="{B76CCC10-41B0-1AA7-7CE8-ABDB27DB87F1}"/>
          </ac:spMkLst>
        </pc:spChg>
        <pc:spChg chg="mod">
          <ac:chgData name="嶋田 景太" userId="5fa3d36df7b30062" providerId="LiveId" clId="{F2752644-292F-495C-A320-B1EC6774F000}" dt="2022-06-01T02:16:38.773" v="18528" actId="207"/>
          <ac:spMkLst>
            <pc:docMk/>
            <pc:sldMk cId="2412690" sldId="394"/>
            <ac:spMk id="7" creationId="{3E5F5C12-7A34-3D0C-71F5-19A987980135}"/>
          </ac:spMkLst>
        </pc:spChg>
        <pc:spChg chg="mod">
          <ac:chgData name="嶋田 景太" userId="5fa3d36df7b30062" providerId="LiveId" clId="{F2752644-292F-495C-A320-B1EC6774F000}" dt="2022-06-01T02:16:38.773" v="18528" actId="207"/>
          <ac:spMkLst>
            <pc:docMk/>
            <pc:sldMk cId="2412690" sldId="394"/>
            <ac:spMk id="9" creationId="{CC6722C9-3E25-CDC8-CA98-E1053CD4E614}"/>
          </ac:spMkLst>
        </pc:spChg>
        <pc:spChg chg="mod">
          <ac:chgData name="嶋田 景太" userId="5fa3d36df7b30062" providerId="LiveId" clId="{F2752644-292F-495C-A320-B1EC6774F000}" dt="2022-06-01T02:16:38.773" v="18528" actId="207"/>
          <ac:spMkLst>
            <pc:docMk/>
            <pc:sldMk cId="2412690" sldId="394"/>
            <ac:spMk id="10" creationId="{72360B7B-8D09-AAB0-555C-FACC8653C24F}"/>
          </ac:spMkLst>
        </pc:spChg>
      </pc:sldChg>
      <pc:sldChg chg="addSp delSp modSp add mod modNotesTx">
        <pc:chgData name="嶋田 景太" userId="5fa3d36df7b30062" providerId="LiveId" clId="{F2752644-292F-495C-A320-B1EC6774F000}" dt="2022-06-01T03:22:02.831" v="20602" actId="20577"/>
        <pc:sldMkLst>
          <pc:docMk/>
          <pc:sldMk cId="3856672745" sldId="395"/>
        </pc:sldMkLst>
        <pc:spChg chg="del mod">
          <ac:chgData name="嶋田 景太" userId="5fa3d36df7b30062" providerId="LiveId" clId="{F2752644-292F-495C-A320-B1EC6774F000}" dt="2022-06-01T03:20:42.603" v="20476" actId="478"/>
          <ac:spMkLst>
            <pc:docMk/>
            <pc:sldMk cId="3856672745" sldId="395"/>
            <ac:spMk id="2" creationId="{E83A62FB-D1EC-4937-8FF2-A59F90BC4844}"/>
          </ac:spMkLst>
        </pc:spChg>
        <pc:spChg chg="add del mod">
          <ac:chgData name="嶋田 景太" userId="5fa3d36df7b30062" providerId="LiveId" clId="{F2752644-292F-495C-A320-B1EC6774F000}" dt="2022-06-01T03:20:44.927" v="20477" actId="478"/>
          <ac:spMkLst>
            <pc:docMk/>
            <pc:sldMk cId="3856672745" sldId="395"/>
            <ac:spMk id="7" creationId="{80CBADB0-95B1-D163-5305-AF1E83435AE0}"/>
          </ac:spMkLst>
        </pc:spChg>
        <pc:spChg chg="add mod">
          <ac:chgData name="嶋田 景太" userId="5fa3d36df7b30062" providerId="LiveId" clId="{F2752644-292F-495C-A320-B1EC6774F000}" dt="2022-06-01T03:20:50.766" v="20480" actId="20577"/>
          <ac:spMkLst>
            <pc:docMk/>
            <pc:sldMk cId="3856672745" sldId="395"/>
            <ac:spMk id="8" creationId="{32E0A4CA-5A36-F50F-CE7E-FD417F3FD405}"/>
          </ac:spMkLst>
        </pc:spChg>
        <pc:spChg chg="add mod">
          <ac:chgData name="嶋田 景太" userId="5fa3d36df7b30062" providerId="LiveId" clId="{F2752644-292F-495C-A320-B1EC6774F000}" dt="2022-06-01T03:21:29.383" v="20486" actId="1076"/>
          <ac:spMkLst>
            <pc:docMk/>
            <pc:sldMk cId="3856672745" sldId="395"/>
            <ac:spMk id="9" creationId="{6452FCD1-1390-C295-9FE8-BE22D60CAEB3}"/>
          </ac:spMkLst>
        </pc:spChg>
      </pc:sldChg>
      <pc:sldChg chg="addSp delSp modSp add mod ord modNotesTx">
        <pc:chgData name="嶋田 景太" userId="5fa3d36df7b30062" providerId="LiveId" clId="{F2752644-292F-495C-A320-B1EC6774F000}" dt="2022-06-01T03:23:36.943" v="20717" actId="20577"/>
        <pc:sldMkLst>
          <pc:docMk/>
          <pc:sldMk cId="1677924390" sldId="396"/>
        </pc:sldMkLst>
        <pc:spChg chg="add del mod">
          <ac:chgData name="嶋田 景太" userId="5fa3d36df7b30062" providerId="LiveId" clId="{F2752644-292F-495C-A320-B1EC6774F000}" dt="2022-06-01T03:22:36.706" v="20608" actId="478"/>
          <ac:spMkLst>
            <pc:docMk/>
            <pc:sldMk cId="1677924390" sldId="396"/>
            <ac:spMk id="3" creationId="{E142E8CB-D7EC-3B62-4BF5-09D4F87B658D}"/>
          </ac:spMkLst>
        </pc:spChg>
        <pc:spChg chg="del">
          <ac:chgData name="嶋田 景太" userId="5fa3d36df7b30062" providerId="LiveId" clId="{F2752644-292F-495C-A320-B1EC6774F000}" dt="2022-06-01T03:22:34.468" v="20606" actId="478"/>
          <ac:spMkLst>
            <pc:docMk/>
            <pc:sldMk cId="1677924390" sldId="396"/>
            <ac:spMk id="8" creationId="{32E0A4CA-5A36-F50F-CE7E-FD417F3FD405}"/>
          </ac:spMkLst>
        </pc:spChg>
        <pc:spChg chg="mod">
          <ac:chgData name="嶋田 景太" userId="5fa3d36df7b30062" providerId="LiveId" clId="{F2752644-292F-495C-A320-B1EC6774F000}" dt="2022-06-01T03:23:16.028" v="20630" actId="14100"/>
          <ac:spMkLst>
            <pc:docMk/>
            <pc:sldMk cId="1677924390" sldId="396"/>
            <ac:spMk id="9" creationId="{6452FCD1-1390-C295-9FE8-BE22D60CAEB3}"/>
          </ac:spMkLst>
        </pc:spChg>
        <pc:spChg chg="add mod">
          <ac:chgData name="嶋田 景太" userId="5fa3d36df7b30062" providerId="LiveId" clId="{F2752644-292F-495C-A320-B1EC6774F000}" dt="2022-06-01T03:22:40.525" v="20610" actId="20577"/>
          <ac:spMkLst>
            <pc:docMk/>
            <pc:sldMk cId="1677924390" sldId="396"/>
            <ac:spMk id="10" creationId="{1DDB334E-49E5-9C07-9D87-F65CDD4936B1}"/>
          </ac:spMkLst>
        </pc:spChg>
      </pc:sldChg>
      <pc:sldChg chg="modSp add mod modNotesTx">
        <pc:chgData name="嶋田 景太" userId="5fa3d36df7b30062" providerId="LiveId" clId="{F2752644-292F-495C-A320-B1EC6774F000}" dt="2022-06-01T03:24:53.919" v="20897" actId="20577"/>
        <pc:sldMkLst>
          <pc:docMk/>
          <pc:sldMk cId="3428628337" sldId="397"/>
        </pc:sldMkLst>
        <pc:spChg chg="mod">
          <ac:chgData name="嶋田 景太" userId="5fa3d36df7b30062" providerId="LiveId" clId="{F2752644-292F-495C-A320-B1EC6774F000}" dt="2022-06-01T03:24:24.588" v="20818" actId="1076"/>
          <ac:spMkLst>
            <pc:docMk/>
            <pc:sldMk cId="3428628337" sldId="397"/>
            <ac:spMk id="9" creationId="{6452FCD1-1390-C295-9FE8-BE22D60CAEB3}"/>
          </ac:spMkLst>
        </pc:spChg>
        <pc:spChg chg="mod">
          <ac:chgData name="嶋田 景太" userId="5fa3d36df7b30062" providerId="LiveId" clId="{F2752644-292F-495C-A320-B1EC6774F000}" dt="2022-06-01T03:24:53.919" v="20897" actId="20577"/>
          <ac:spMkLst>
            <pc:docMk/>
            <pc:sldMk cId="3428628337" sldId="397"/>
            <ac:spMk id="10" creationId="{1DDB334E-49E5-9C07-9D87-F65CDD4936B1}"/>
          </ac:spMkLst>
        </pc:spChg>
      </pc:sldChg>
      <pc:sldChg chg="modSp add mod">
        <pc:chgData name="嶋田 景太" userId="5fa3d36df7b30062" providerId="LiveId" clId="{F2752644-292F-495C-A320-B1EC6774F000}" dt="2022-06-01T03:25:51.217" v="20952" actId="14100"/>
        <pc:sldMkLst>
          <pc:docMk/>
          <pc:sldMk cId="1601325339" sldId="398"/>
        </pc:sldMkLst>
        <pc:spChg chg="mod">
          <ac:chgData name="嶋田 景太" userId="5fa3d36df7b30062" providerId="LiveId" clId="{F2752644-292F-495C-A320-B1EC6774F000}" dt="2022-06-01T03:25:51.217" v="20952" actId="14100"/>
          <ac:spMkLst>
            <pc:docMk/>
            <pc:sldMk cId="1601325339" sldId="398"/>
            <ac:spMk id="9" creationId="{6452FCD1-1390-C295-9FE8-BE22D60CAEB3}"/>
          </ac:spMkLst>
        </pc:spChg>
        <pc:spChg chg="mod">
          <ac:chgData name="嶋田 景太" userId="5fa3d36df7b30062" providerId="LiveId" clId="{F2752644-292F-495C-A320-B1EC6774F000}" dt="2022-06-01T03:25:38.139" v="20950" actId="20577"/>
          <ac:spMkLst>
            <pc:docMk/>
            <pc:sldMk cId="1601325339" sldId="398"/>
            <ac:spMk id="10" creationId="{1DDB334E-49E5-9C07-9D87-F65CDD4936B1}"/>
          </ac:spMkLst>
        </pc:spChg>
      </pc:sldChg>
      <pc:sldChg chg="addSp delSp modSp add mod ord modNotesTx">
        <pc:chgData name="嶋田 景太" userId="5fa3d36df7b30062" providerId="LiveId" clId="{F2752644-292F-495C-A320-B1EC6774F000}" dt="2022-06-01T03:33:24.253" v="21070" actId="20577"/>
        <pc:sldMkLst>
          <pc:docMk/>
          <pc:sldMk cId="1241386547" sldId="399"/>
        </pc:sldMkLst>
        <pc:spChg chg="del">
          <ac:chgData name="嶋田 景太" userId="5fa3d36df7b30062" providerId="LiveId" clId="{F2752644-292F-495C-A320-B1EC6774F000}" dt="2022-06-01T03:32:52.342" v="21063" actId="478"/>
          <ac:spMkLst>
            <pc:docMk/>
            <pc:sldMk cId="1241386547" sldId="399"/>
            <ac:spMk id="6" creationId="{763E0A69-FD83-D24D-136F-83B0A7D3F51B}"/>
          </ac:spMkLst>
        </pc:spChg>
        <pc:spChg chg="del">
          <ac:chgData name="嶋田 景太" userId="5fa3d36df7b30062" providerId="LiveId" clId="{F2752644-292F-495C-A320-B1EC6774F000}" dt="2022-06-01T03:32:52.342" v="21063" actId="478"/>
          <ac:spMkLst>
            <pc:docMk/>
            <pc:sldMk cId="1241386547" sldId="399"/>
            <ac:spMk id="7" creationId="{3E5F5C12-7A34-3D0C-71F5-19A987980135}"/>
          </ac:spMkLst>
        </pc:spChg>
        <pc:spChg chg="del">
          <ac:chgData name="嶋田 景太" userId="5fa3d36df7b30062" providerId="LiveId" clId="{F2752644-292F-495C-A320-B1EC6774F000}" dt="2022-06-01T03:32:52.342" v="21063" actId="478"/>
          <ac:spMkLst>
            <pc:docMk/>
            <pc:sldMk cId="1241386547" sldId="399"/>
            <ac:spMk id="9" creationId="{CC6722C9-3E25-CDC8-CA98-E1053CD4E614}"/>
          </ac:spMkLst>
        </pc:spChg>
        <pc:spChg chg="del">
          <ac:chgData name="嶋田 景太" userId="5fa3d36df7b30062" providerId="LiveId" clId="{F2752644-292F-495C-A320-B1EC6774F000}" dt="2022-06-01T03:32:52.342" v="21063" actId="478"/>
          <ac:spMkLst>
            <pc:docMk/>
            <pc:sldMk cId="1241386547" sldId="399"/>
            <ac:spMk id="10" creationId="{72360B7B-8D09-AAB0-555C-FACC8653C24F}"/>
          </ac:spMkLst>
        </pc:spChg>
        <pc:spChg chg="add mod">
          <ac:chgData name="嶋田 景太" userId="5fa3d36df7b30062" providerId="LiveId" clId="{F2752644-292F-495C-A320-B1EC6774F000}" dt="2022-06-01T03:33:12.452" v="21068" actId="14100"/>
          <ac:spMkLst>
            <pc:docMk/>
            <pc:sldMk cId="1241386547" sldId="399"/>
            <ac:spMk id="12" creationId="{485EE057-8FE9-38B8-1408-E686025822BF}"/>
          </ac:spMkLst>
        </pc:spChg>
        <pc:picChg chg="add mod">
          <ac:chgData name="嶋田 景太" userId="5fa3d36df7b30062" providerId="LiveId" clId="{F2752644-292F-495C-A320-B1EC6774F000}" dt="2022-06-01T03:33:05.274" v="21066" actId="1076"/>
          <ac:picMkLst>
            <pc:docMk/>
            <pc:sldMk cId="1241386547" sldId="399"/>
            <ac:picMk id="11" creationId="{E0EDC0C6-7AE5-1C01-D0E1-35B4CBE59FD6}"/>
          </ac:picMkLst>
        </pc:picChg>
      </pc:sldChg>
    </pc:docChg>
  </pc:docChgLst>
  <pc:docChgLst>
    <pc:chgData name="嶋田 景太" userId="5fa3d36df7b30062" providerId="LiveId" clId="{DA3DDC59-5D6D-4ACC-9E29-1C86212E0569}"/>
    <pc:docChg chg="custSel modSld">
      <pc:chgData name="嶋田 景太" userId="5fa3d36df7b30062" providerId="LiveId" clId="{DA3DDC59-5D6D-4ACC-9E29-1C86212E0569}" dt="2022-06-01T07:15:13.328" v="90" actId="27636"/>
      <pc:docMkLst>
        <pc:docMk/>
      </pc:docMkLst>
      <pc:sldChg chg="modSp mod modNotesTx">
        <pc:chgData name="嶋田 景太" userId="5fa3d36df7b30062" providerId="LiveId" clId="{DA3DDC59-5D6D-4ACC-9E29-1C86212E0569}" dt="2022-06-01T07:15:03.163" v="58" actId="20577"/>
        <pc:sldMkLst>
          <pc:docMk/>
          <pc:sldMk cId="2493140547" sldId="343"/>
        </pc:sldMkLst>
        <pc:spChg chg="mod">
          <ac:chgData name="嶋田 景太" userId="5fa3d36df7b30062" providerId="LiveId" clId="{DA3DDC59-5D6D-4ACC-9E29-1C86212E0569}" dt="2022-06-01T07:15:03.163" v="58" actId="20577"/>
          <ac:spMkLst>
            <pc:docMk/>
            <pc:sldMk cId="2493140547" sldId="343"/>
            <ac:spMk id="2" creationId="{E83A62FB-D1EC-4937-8FF2-A59F90BC4844}"/>
          </ac:spMkLst>
        </pc:spChg>
      </pc:sldChg>
      <pc:sldChg chg="modSp mod">
        <pc:chgData name="嶋田 景太" userId="5fa3d36df7b30062" providerId="LiveId" clId="{DA3DDC59-5D6D-4ACC-9E29-1C86212E0569}" dt="2022-06-01T07:15:13.328" v="90" actId="27636"/>
        <pc:sldMkLst>
          <pc:docMk/>
          <pc:sldMk cId="1823136477" sldId="346"/>
        </pc:sldMkLst>
        <pc:spChg chg="mod">
          <ac:chgData name="嶋田 景太" userId="5fa3d36df7b30062" providerId="LiveId" clId="{DA3DDC59-5D6D-4ACC-9E29-1C86212E0569}" dt="2022-06-01T07:15:13.328" v="90" actId="27636"/>
          <ac:spMkLst>
            <pc:docMk/>
            <pc:sldMk cId="1823136477" sldId="346"/>
            <ac:spMk id="2" creationId="{E83A62FB-D1EC-4937-8FF2-A59F90BC4844}"/>
          </ac:spMkLst>
        </pc:spChg>
      </pc:sldChg>
    </pc:docChg>
  </pc:docChgLst>
  <pc:docChgLst>
    <pc:chgData name="嶋田 景太" userId="5fa3d36df7b30062" providerId="LiveId" clId="{06B9B971-49C4-4E6A-B962-AD1E8DDE2F72}"/>
    <pc:docChg chg="undo custSel addSld delSld modSld">
      <pc:chgData name="嶋田 景太" userId="5fa3d36df7b30062" providerId="LiveId" clId="{06B9B971-49C4-4E6A-B962-AD1E8DDE2F72}" dt="2022-06-02T02:26:37.990" v="37" actId="680"/>
      <pc:docMkLst>
        <pc:docMk/>
      </pc:docMkLst>
      <pc:sldChg chg="modNotesTx">
        <pc:chgData name="嶋田 景太" userId="5fa3d36df7b30062" providerId="LiveId" clId="{06B9B971-49C4-4E6A-B962-AD1E8DDE2F72}" dt="2022-06-02T02:24:38.595" v="0" actId="6549"/>
        <pc:sldMkLst>
          <pc:docMk/>
          <pc:sldMk cId="2493140547" sldId="343"/>
        </pc:sldMkLst>
      </pc:sldChg>
      <pc:sldChg chg="modNotesTx">
        <pc:chgData name="嶋田 景太" userId="5fa3d36df7b30062" providerId="LiveId" clId="{06B9B971-49C4-4E6A-B962-AD1E8DDE2F72}" dt="2022-06-02T02:24:41.039" v="1" actId="6549"/>
        <pc:sldMkLst>
          <pc:docMk/>
          <pc:sldMk cId="1823136477" sldId="346"/>
        </pc:sldMkLst>
      </pc:sldChg>
      <pc:sldChg chg="modNotesTx">
        <pc:chgData name="嶋田 景太" userId="5fa3d36df7b30062" providerId="LiveId" clId="{06B9B971-49C4-4E6A-B962-AD1E8DDE2F72}" dt="2022-06-02T02:24:43.441" v="2" actId="6549"/>
        <pc:sldMkLst>
          <pc:docMk/>
          <pc:sldMk cId="3189669886" sldId="347"/>
        </pc:sldMkLst>
      </pc:sldChg>
      <pc:sldChg chg="modNotesTx">
        <pc:chgData name="嶋田 景太" userId="5fa3d36df7b30062" providerId="LiveId" clId="{06B9B971-49C4-4E6A-B962-AD1E8DDE2F72}" dt="2022-06-02T02:24:48.901" v="4" actId="6549"/>
        <pc:sldMkLst>
          <pc:docMk/>
          <pc:sldMk cId="381000120" sldId="349"/>
        </pc:sldMkLst>
      </pc:sldChg>
      <pc:sldChg chg="modNotesTx">
        <pc:chgData name="嶋田 景太" userId="5fa3d36df7b30062" providerId="LiveId" clId="{06B9B971-49C4-4E6A-B962-AD1E8DDE2F72}" dt="2022-06-02T02:24:55.651" v="6" actId="6549"/>
        <pc:sldMkLst>
          <pc:docMk/>
          <pc:sldMk cId="2465995376" sldId="350"/>
        </pc:sldMkLst>
      </pc:sldChg>
      <pc:sldChg chg="modNotesTx">
        <pc:chgData name="嶋田 景太" userId="5fa3d36df7b30062" providerId="LiveId" clId="{06B9B971-49C4-4E6A-B962-AD1E8DDE2F72}" dt="2022-06-02T02:25:00.005" v="7" actId="6549"/>
        <pc:sldMkLst>
          <pc:docMk/>
          <pc:sldMk cId="1030145838" sldId="351"/>
        </pc:sldMkLst>
      </pc:sldChg>
      <pc:sldChg chg="modNotesTx">
        <pc:chgData name="嶋田 景太" userId="5fa3d36df7b30062" providerId="LiveId" clId="{06B9B971-49C4-4E6A-B962-AD1E8DDE2F72}" dt="2022-06-02T02:25:02.743" v="8" actId="6549"/>
        <pc:sldMkLst>
          <pc:docMk/>
          <pc:sldMk cId="735961258" sldId="352"/>
        </pc:sldMkLst>
      </pc:sldChg>
      <pc:sldChg chg="modNotesTx">
        <pc:chgData name="嶋田 景太" userId="5fa3d36df7b30062" providerId="LiveId" clId="{06B9B971-49C4-4E6A-B962-AD1E8DDE2F72}" dt="2022-06-02T02:25:06.686" v="9" actId="6549"/>
        <pc:sldMkLst>
          <pc:docMk/>
          <pc:sldMk cId="3000021623" sldId="353"/>
        </pc:sldMkLst>
      </pc:sldChg>
      <pc:sldChg chg="modNotesTx">
        <pc:chgData name="嶋田 景太" userId="5fa3d36df7b30062" providerId="LiveId" clId="{06B9B971-49C4-4E6A-B962-AD1E8DDE2F72}" dt="2022-06-02T02:25:09.864" v="10" actId="6549"/>
        <pc:sldMkLst>
          <pc:docMk/>
          <pc:sldMk cId="2970897777" sldId="354"/>
        </pc:sldMkLst>
      </pc:sldChg>
      <pc:sldChg chg="modNotesTx">
        <pc:chgData name="嶋田 景太" userId="5fa3d36df7b30062" providerId="LiveId" clId="{06B9B971-49C4-4E6A-B962-AD1E8DDE2F72}" dt="2022-06-02T02:25:12.713" v="11" actId="6549"/>
        <pc:sldMkLst>
          <pc:docMk/>
          <pc:sldMk cId="1044062140" sldId="355"/>
        </pc:sldMkLst>
      </pc:sldChg>
      <pc:sldChg chg="modNotesTx">
        <pc:chgData name="嶋田 景太" userId="5fa3d36df7b30062" providerId="LiveId" clId="{06B9B971-49C4-4E6A-B962-AD1E8DDE2F72}" dt="2022-06-02T02:25:15.858" v="12" actId="6549"/>
        <pc:sldMkLst>
          <pc:docMk/>
          <pc:sldMk cId="11380479" sldId="356"/>
        </pc:sldMkLst>
      </pc:sldChg>
      <pc:sldChg chg="modNotesTx">
        <pc:chgData name="嶋田 景太" userId="5fa3d36df7b30062" providerId="LiveId" clId="{06B9B971-49C4-4E6A-B962-AD1E8DDE2F72}" dt="2022-06-02T02:25:19.318" v="13" actId="6549"/>
        <pc:sldMkLst>
          <pc:docMk/>
          <pc:sldMk cId="3969966486" sldId="357"/>
        </pc:sldMkLst>
      </pc:sldChg>
      <pc:sldChg chg="modNotesTx">
        <pc:chgData name="嶋田 景太" userId="5fa3d36df7b30062" providerId="LiveId" clId="{06B9B971-49C4-4E6A-B962-AD1E8DDE2F72}" dt="2022-06-02T02:25:22.035" v="14" actId="6549"/>
        <pc:sldMkLst>
          <pc:docMk/>
          <pc:sldMk cId="3852325056" sldId="358"/>
        </pc:sldMkLst>
      </pc:sldChg>
      <pc:sldChg chg="modNotesTx">
        <pc:chgData name="嶋田 景太" userId="5fa3d36df7b30062" providerId="LiveId" clId="{06B9B971-49C4-4E6A-B962-AD1E8DDE2F72}" dt="2022-06-02T02:25:26.237" v="15" actId="6549"/>
        <pc:sldMkLst>
          <pc:docMk/>
          <pc:sldMk cId="2825253528" sldId="360"/>
        </pc:sldMkLst>
      </pc:sldChg>
      <pc:sldChg chg="modNotesTx">
        <pc:chgData name="嶋田 景太" userId="5fa3d36df7b30062" providerId="LiveId" clId="{06B9B971-49C4-4E6A-B962-AD1E8DDE2F72}" dt="2022-06-02T02:25:34.096" v="18" actId="6549"/>
        <pc:sldMkLst>
          <pc:docMk/>
          <pc:sldMk cId="3649477508" sldId="364"/>
        </pc:sldMkLst>
      </pc:sldChg>
      <pc:sldChg chg="modNotesTx">
        <pc:chgData name="嶋田 景太" userId="5fa3d36df7b30062" providerId="LiveId" clId="{06B9B971-49C4-4E6A-B962-AD1E8DDE2F72}" dt="2022-06-02T02:25:36.799" v="19" actId="6549"/>
        <pc:sldMkLst>
          <pc:docMk/>
          <pc:sldMk cId="765731300" sldId="365"/>
        </pc:sldMkLst>
      </pc:sldChg>
      <pc:sldChg chg="modNotesTx">
        <pc:chgData name="嶋田 景太" userId="5fa3d36df7b30062" providerId="LiveId" clId="{06B9B971-49C4-4E6A-B962-AD1E8DDE2F72}" dt="2022-06-02T02:25:39.747" v="20" actId="6549"/>
        <pc:sldMkLst>
          <pc:docMk/>
          <pc:sldMk cId="3559410376" sldId="366"/>
        </pc:sldMkLst>
      </pc:sldChg>
      <pc:sldChg chg="modNotesTx">
        <pc:chgData name="嶋田 景太" userId="5fa3d36df7b30062" providerId="LiveId" clId="{06B9B971-49C4-4E6A-B962-AD1E8DDE2F72}" dt="2022-06-02T02:25:49.207" v="24" actId="6549"/>
        <pc:sldMkLst>
          <pc:docMk/>
          <pc:sldMk cId="1733659286" sldId="367"/>
        </pc:sldMkLst>
      </pc:sldChg>
      <pc:sldChg chg="modNotesTx">
        <pc:chgData name="嶋田 景太" userId="5fa3d36df7b30062" providerId="LiveId" clId="{06B9B971-49C4-4E6A-B962-AD1E8DDE2F72}" dt="2022-06-02T02:25:52.711" v="25" actId="6549"/>
        <pc:sldMkLst>
          <pc:docMk/>
          <pc:sldMk cId="18599034" sldId="368"/>
        </pc:sldMkLst>
      </pc:sldChg>
      <pc:sldChg chg="modNotesTx">
        <pc:chgData name="嶋田 景太" userId="5fa3d36df7b30062" providerId="LiveId" clId="{06B9B971-49C4-4E6A-B962-AD1E8DDE2F72}" dt="2022-06-02T02:25:57.311" v="27" actId="6549"/>
        <pc:sldMkLst>
          <pc:docMk/>
          <pc:sldMk cId="2196508205" sldId="369"/>
        </pc:sldMkLst>
      </pc:sldChg>
      <pc:sldChg chg="modNotesTx">
        <pc:chgData name="嶋田 景太" userId="5fa3d36df7b30062" providerId="LiveId" clId="{06B9B971-49C4-4E6A-B962-AD1E8DDE2F72}" dt="2022-06-02T02:26:02.531" v="29" actId="6549"/>
        <pc:sldMkLst>
          <pc:docMk/>
          <pc:sldMk cId="3516231585" sldId="370"/>
        </pc:sldMkLst>
      </pc:sldChg>
      <pc:sldChg chg="modNotesTx">
        <pc:chgData name="嶋田 景太" userId="5fa3d36df7b30062" providerId="LiveId" clId="{06B9B971-49C4-4E6A-B962-AD1E8DDE2F72}" dt="2022-06-02T02:25:41.869" v="21" actId="6549"/>
        <pc:sldMkLst>
          <pc:docMk/>
          <pc:sldMk cId="619345213" sldId="371"/>
        </pc:sldMkLst>
      </pc:sldChg>
      <pc:sldChg chg="modNotesTx">
        <pc:chgData name="嶋田 景太" userId="5fa3d36df7b30062" providerId="LiveId" clId="{06B9B971-49C4-4E6A-B962-AD1E8DDE2F72}" dt="2022-06-02T02:25:44.582" v="22" actId="6549"/>
        <pc:sldMkLst>
          <pc:docMk/>
          <pc:sldMk cId="3249728687" sldId="372"/>
        </pc:sldMkLst>
      </pc:sldChg>
      <pc:sldChg chg="modNotesTx">
        <pc:chgData name="嶋田 景太" userId="5fa3d36df7b30062" providerId="LiveId" clId="{06B9B971-49C4-4E6A-B962-AD1E8DDE2F72}" dt="2022-06-02T02:25:46.603" v="23" actId="6549"/>
        <pc:sldMkLst>
          <pc:docMk/>
          <pc:sldMk cId="1689205074" sldId="373"/>
        </pc:sldMkLst>
      </pc:sldChg>
      <pc:sldChg chg="modNotesTx">
        <pc:chgData name="嶋田 景太" userId="5fa3d36df7b30062" providerId="LiveId" clId="{06B9B971-49C4-4E6A-B962-AD1E8DDE2F72}" dt="2022-06-02T02:26:11.947" v="31" actId="6549"/>
        <pc:sldMkLst>
          <pc:docMk/>
          <pc:sldMk cId="1217402268" sldId="378"/>
        </pc:sldMkLst>
      </pc:sldChg>
      <pc:sldChg chg="modNotesTx">
        <pc:chgData name="嶋田 景太" userId="5fa3d36df7b30062" providerId="LiveId" clId="{06B9B971-49C4-4E6A-B962-AD1E8DDE2F72}" dt="2022-06-02T02:26:16.703" v="33" actId="6549"/>
        <pc:sldMkLst>
          <pc:docMk/>
          <pc:sldMk cId="3919197369" sldId="379"/>
        </pc:sldMkLst>
      </pc:sldChg>
      <pc:sldChg chg="modNotesTx">
        <pc:chgData name="嶋田 景太" userId="5fa3d36df7b30062" providerId="LiveId" clId="{06B9B971-49C4-4E6A-B962-AD1E8DDE2F72}" dt="2022-06-02T02:26:19.440" v="34" actId="6549"/>
        <pc:sldMkLst>
          <pc:docMk/>
          <pc:sldMk cId="3806801930" sldId="380"/>
        </pc:sldMkLst>
      </pc:sldChg>
      <pc:sldChg chg="modNotesTx">
        <pc:chgData name="嶋田 景太" userId="5fa3d36df7b30062" providerId="LiveId" clId="{06B9B971-49C4-4E6A-B962-AD1E8DDE2F72}" dt="2022-06-02T02:26:31.365" v="35" actId="6549"/>
        <pc:sldMkLst>
          <pc:docMk/>
          <pc:sldMk cId="422155843" sldId="391"/>
        </pc:sldMkLst>
      </pc:sldChg>
      <pc:sldChg chg="modNotesTx">
        <pc:chgData name="嶋田 景太" userId="5fa3d36df7b30062" providerId="LiveId" clId="{06B9B971-49C4-4E6A-B962-AD1E8DDE2F72}" dt="2022-06-02T02:25:28.941" v="16" actId="6549"/>
        <pc:sldMkLst>
          <pc:docMk/>
          <pc:sldMk cId="1953599113" sldId="392"/>
        </pc:sldMkLst>
      </pc:sldChg>
      <pc:sldChg chg="modNotesTx">
        <pc:chgData name="嶋田 景太" userId="5fa3d36df7b30062" providerId="LiveId" clId="{06B9B971-49C4-4E6A-B962-AD1E8DDE2F72}" dt="2022-06-02T02:25:32.030" v="17" actId="6549"/>
        <pc:sldMkLst>
          <pc:docMk/>
          <pc:sldMk cId="1773188594" sldId="393"/>
        </pc:sldMkLst>
      </pc:sldChg>
      <pc:sldChg chg="modNotesTx">
        <pc:chgData name="嶋田 景太" userId="5fa3d36df7b30062" providerId="LiveId" clId="{06B9B971-49C4-4E6A-B962-AD1E8DDE2F72}" dt="2022-06-02T02:24:51.242" v="5" actId="6549"/>
        <pc:sldMkLst>
          <pc:docMk/>
          <pc:sldMk cId="2412690" sldId="394"/>
        </pc:sldMkLst>
      </pc:sldChg>
      <pc:sldChg chg="modNotesTx">
        <pc:chgData name="嶋田 景太" userId="5fa3d36df7b30062" providerId="LiveId" clId="{06B9B971-49C4-4E6A-B962-AD1E8DDE2F72}" dt="2022-06-02T02:25:54.832" v="26" actId="6549"/>
        <pc:sldMkLst>
          <pc:docMk/>
          <pc:sldMk cId="3856672745" sldId="395"/>
        </pc:sldMkLst>
      </pc:sldChg>
      <pc:sldChg chg="modNotesTx">
        <pc:chgData name="嶋田 景太" userId="5fa3d36df7b30062" providerId="LiveId" clId="{06B9B971-49C4-4E6A-B962-AD1E8DDE2F72}" dt="2022-06-02T02:26:00.292" v="28" actId="6549"/>
        <pc:sldMkLst>
          <pc:docMk/>
          <pc:sldMk cId="1677924390" sldId="396"/>
        </pc:sldMkLst>
      </pc:sldChg>
      <pc:sldChg chg="modNotesTx">
        <pc:chgData name="嶋田 景太" userId="5fa3d36df7b30062" providerId="LiveId" clId="{06B9B971-49C4-4E6A-B962-AD1E8DDE2F72}" dt="2022-06-02T02:26:08.639" v="30" actId="6549"/>
        <pc:sldMkLst>
          <pc:docMk/>
          <pc:sldMk cId="3428628337" sldId="397"/>
        </pc:sldMkLst>
      </pc:sldChg>
      <pc:sldChg chg="modNotesTx">
        <pc:chgData name="嶋田 景太" userId="5fa3d36df7b30062" providerId="LiveId" clId="{06B9B971-49C4-4E6A-B962-AD1E8DDE2F72}" dt="2022-06-02T02:26:14.042" v="32" actId="6549"/>
        <pc:sldMkLst>
          <pc:docMk/>
          <pc:sldMk cId="1601325339" sldId="398"/>
        </pc:sldMkLst>
      </pc:sldChg>
      <pc:sldChg chg="modNotesTx">
        <pc:chgData name="嶋田 景太" userId="5fa3d36df7b30062" providerId="LiveId" clId="{06B9B971-49C4-4E6A-B962-AD1E8DDE2F72}" dt="2022-06-02T02:24:45.728" v="3" actId="6549"/>
        <pc:sldMkLst>
          <pc:docMk/>
          <pc:sldMk cId="1241386547" sldId="399"/>
        </pc:sldMkLst>
      </pc:sldChg>
      <pc:sldChg chg="new del">
        <pc:chgData name="嶋田 景太" userId="5fa3d36df7b30062" providerId="LiveId" clId="{06B9B971-49C4-4E6A-B962-AD1E8DDE2F72}" dt="2022-06-02T02:26:37.990" v="37" actId="680"/>
        <pc:sldMkLst>
          <pc:docMk/>
          <pc:sldMk cId="1760933180" sldId="40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ACD03-60C6-4887-93F5-CBE6E93F905D}" type="datetimeFigureOut">
              <a:rPr kumimoji="1" lang="ja-JP" altLang="en-US" smtClean="0"/>
              <a:t>2022/6/2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8A0A49-762F-421F-995D-FF731753A3FB}" type="slidenum">
              <a:rPr kumimoji="1" lang="ja-JP" altLang="en-US" smtClean="0"/>
              <a:t>‹#›</a:t>
            </a:fld>
            <a:endParaRPr kumimoji="1" lang="ja-JP" altLang="en-US"/>
          </a:p>
        </p:txBody>
      </p:sp>
    </p:spTree>
    <p:extLst>
      <p:ext uri="{BB962C8B-B14F-4D97-AF65-F5344CB8AC3E}">
        <p14:creationId xmlns:p14="http://schemas.microsoft.com/office/powerpoint/2010/main" val="26761425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B8A0A49-762F-421F-995D-FF731753A3FB}" type="slidenum">
              <a:rPr kumimoji="1" lang="ja-JP" altLang="en-US" smtClean="0"/>
              <a:t>1</a:t>
            </a:fld>
            <a:endParaRPr kumimoji="1" lang="ja-JP" altLang="en-US"/>
          </a:p>
        </p:txBody>
      </p:sp>
    </p:spTree>
    <p:extLst>
      <p:ext uri="{BB962C8B-B14F-4D97-AF65-F5344CB8AC3E}">
        <p14:creationId xmlns:p14="http://schemas.microsoft.com/office/powerpoint/2010/main" val="1955605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8B8A0A49-762F-421F-995D-FF731753A3FB}" type="slidenum">
              <a:rPr kumimoji="1" lang="ja-JP" altLang="en-US" smtClean="0"/>
              <a:t>10</a:t>
            </a:fld>
            <a:endParaRPr kumimoji="1" lang="ja-JP" altLang="en-US"/>
          </a:p>
        </p:txBody>
      </p:sp>
    </p:spTree>
    <p:extLst>
      <p:ext uri="{BB962C8B-B14F-4D97-AF65-F5344CB8AC3E}">
        <p14:creationId xmlns:p14="http://schemas.microsoft.com/office/powerpoint/2010/main" val="1645692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8B8A0A49-762F-421F-995D-FF731753A3FB}" type="slidenum">
              <a:rPr kumimoji="1" lang="ja-JP" altLang="en-US" smtClean="0"/>
              <a:t>11</a:t>
            </a:fld>
            <a:endParaRPr kumimoji="1" lang="ja-JP" altLang="en-US"/>
          </a:p>
        </p:txBody>
      </p:sp>
    </p:spTree>
    <p:extLst>
      <p:ext uri="{BB962C8B-B14F-4D97-AF65-F5344CB8AC3E}">
        <p14:creationId xmlns:p14="http://schemas.microsoft.com/office/powerpoint/2010/main" val="1718884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8B8A0A49-762F-421F-995D-FF731753A3FB}" type="slidenum">
              <a:rPr kumimoji="1" lang="ja-JP" altLang="en-US" smtClean="0"/>
              <a:t>12</a:t>
            </a:fld>
            <a:endParaRPr kumimoji="1" lang="ja-JP" altLang="en-US"/>
          </a:p>
        </p:txBody>
      </p:sp>
    </p:spTree>
    <p:extLst>
      <p:ext uri="{BB962C8B-B14F-4D97-AF65-F5344CB8AC3E}">
        <p14:creationId xmlns:p14="http://schemas.microsoft.com/office/powerpoint/2010/main" val="2164601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8B8A0A49-762F-421F-995D-FF731753A3FB}" type="slidenum">
              <a:rPr kumimoji="1" lang="ja-JP" altLang="en-US" smtClean="0"/>
              <a:t>13</a:t>
            </a:fld>
            <a:endParaRPr kumimoji="1" lang="ja-JP" altLang="en-US"/>
          </a:p>
        </p:txBody>
      </p:sp>
    </p:spTree>
    <p:extLst>
      <p:ext uri="{BB962C8B-B14F-4D97-AF65-F5344CB8AC3E}">
        <p14:creationId xmlns:p14="http://schemas.microsoft.com/office/powerpoint/2010/main" val="3544231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8B8A0A49-762F-421F-995D-FF731753A3FB}" type="slidenum">
              <a:rPr kumimoji="1" lang="ja-JP" altLang="en-US" smtClean="0"/>
              <a:t>14</a:t>
            </a:fld>
            <a:endParaRPr kumimoji="1" lang="ja-JP" altLang="en-US"/>
          </a:p>
        </p:txBody>
      </p:sp>
    </p:spTree>
    <p:extLst>
      <p:ext uri="{BB962C8B-B14F-4D97-AF65-F5344CB8AC3E}">
        <p14:creationId xmlns:p14="http://schemas.microsoft.com/office/powerpoint/2010/main" val="2214185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8B8A0A49-762F-421F-995D-FF731753A3FB}" type="slidenum">
              <a:rPr kumimoji="1" lang="ja-JP" altLang="en-US" smtClean="0"/>
              <a:t>15</a:t>
            </a:fld>
            <a:endParaRPr kumimoji="1" lang="ja-JP" altLang="en-US"/>
          </a:p>
        </p:txBody>
      </p:sp>
    </p:spTree>
    <p:extLst>
      <p:ext uri="{BB962C8B-B14F-4D97-AF65-F5344CB8AC3E}">
        <p14:creationId xmlns:p14="http://schemas.microsoft.com/office/powerpoint/2010/main" val="1658475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B8A0A49-762F-421F-995D-FF731753A3FB}" type="slidenum">
              <a:rPr kumimoji="1" lang="ja-JP" altLang="en-US" smtClean="0"/>
              <a:t>16</a:t>
            </a:fld>
            <a:endParaRPr kumimoji="1" lang="ja-JP" altLang="en-US"/>
          </a:p>
        </p:txBody>
      </p:sp>
    </p:spTree>
    <p:extLst>
      <p:ext uri="{BB962C8B-B14F-4D97-AF65-F5344CB8AC3E}">
        <p14:creationId xmlns:p14="http://schemas.microsoft.com/office/powerpoint/2010/main" val="4184754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8B8A0A49-762F-421F-995D-FF731753A3FB}" type="slidenum">
              <a:rPr kumimoji="1" lang="ja-JP" altLang="en-US" smtClean="0"/>
              <a:t>17</a:t>
            </a:fld>
            <a:endParaRPr kumimoji="1" lang="ja-JP" altLang="en-US"/>
          </a:p>
        </p:txBody>
      </p:sp>
    </p:spTree>
    <p:extLst>
      <p:ext uri="{BB962C8B-B14F-4D97-AF65-F5344CB8AC3E}">
        <p14:creationId xmlns:p14="http://schemas.microsoft.com/office/powerpoint/2010/main" val="1556295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8B8A0A49-762F-421F-995D-FF731753A3FB}" type="slidenum">
              <a:rPr kumimoji="1" lang="ja-JP" altLang="en-US" smtClean="0"/>
              <a:t>18</a:t>
            </a:fld>
            <a:endParaRPr kumimoji="1" lang="ja-JP" altLang="en-US"/>
          </a:p>
        </p:txBody>
      </p:sp>
    </p:spTree>
    <p:extLst>
      <p:ext uri="{BB962C8B-B14F-4D97-AF65-F5344CB8AC3E}">
        <p14:creationId xmlns:p14="http://schemas.microsoft.com/office/powerpoint/2010/main" val="10032301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8B8A0A49-762F-421F-995D-FF731753A3FB}" type="slidenum">
              <a:rPr kumimoji="1" lang="ja-JP" altLang="en-US" smtClean="0"/>
              <a:t>19</a:t>
            </a:fld>
            <a:endParaRPr kumimoji="1" lang="ja-JP" altLang="en-US"/>
          </a:p>
        </p:txBody>
      </p:sp>
    </p:spTree>
    <p:extLst>
      <p:ext uri="{BB962C8B-B14F-4D97-AF65-F5344CB8AC3E}">
        <p14:creationId xmlns:p14="http://schemas.microsoft.com/office/powerpoint/2010/main" val="4163193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B8A0A49-762F-421F-995D-FF731753A3FB}" type="slidenum">
              <a:rPr kumimoji="1" lang="ja-JP" altLang="en-US" smtClean="0"/>
              <a:t>2</a:t>
            </a:fld>
            <a:endParaRPr kumimoji="1" lang="ja-JP" altLang="en-US"/>
          </a:p>
        </p:txBody>
      </p:sp>
    </p:spTree>
    <p:extLst>
      <p:ext uri="{BB962C8B-B14F-4D97-AF65-F5344CB8AC3E}">
        <p14:creationId xmlns:p14="http://schemas.microsoft.com/office/powerpoint/2010/main" val="28443108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8B8A0A49-762F-421F-995D-FF731753A3FB}" type="slidenum">
              <a:rPr kumimoji="1" lang="ja-JP" altLang="en-US" smtClean="0"/>
              <a:t>20</a:t>
            </a:fld>
            <a:endParaRPr kumimoji="1" lang="ja-JP" altLang="en-US"/>
          </a:p>
        </p:txBody>
      </p:sp>
    </p:spTree>
    <p:extLst>
      <p:ext uri="{BB962C8B-B14F-4D97-AF65-F5344CB8AC3E}">
        <p14:creationId xmlns:p14="http://schemas.microsoft.com/office/powerpoint/2010/main" val="12400539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8B8A0A49-762F-421F-995D-FF731753A3FB}" type="slidenum">
              <a:rPr kumimoji="1" lang="ja-JP" altLang="en-US" smtClean="0"/>
              <a:t>21</a:t>
            </a:fld>
            <a:endParaRPr kumimoji="1" lang="ja-JP" altLang="en-US"/>
          </a:p>
        </p:txBody>
      </p:sp>
    </p:spTree>
    <p:extLst>
      <p:ext uri="{BB962C8B-B14F-4D97-AF65-F5344CB8AC3E}">
        <p14:creationId xmlns:p14="http://schemas.microsoft.com/office/powerpoint/2010/main" val="10281686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8B8A0A49-762F-421F-995D-FF731753A3FB}" type="slidenum">
              <a:rPr kumimoji="1" lang="ja-JP" altLang="en-US" smtClean="0"/>
              <a:t>22</a:t>
            </a:fld>
            <a:endParaRPr kumimoji="1" lang="ja-JP" altLang="en-US"/>
          </a:p>
        </p:txBody>
      </p:sp>
    </p:spTree>
    <p:extLst>
      <p:ext uri="{BB962C8B-B14F-4D97-AF65-F5344CB8AC3E}">
        <p14:creationId xmlns:p14="http://schemas.microsoft.com/office/powerpoint/2010/main" val="10923147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8B8A0A49-762F-421F-995D-FF731753A3FB}" type="slidenum">
              <a:rPr kumimoji="1" lang="ja-JP" altLang="en-US" smtClean="0"/>
              <a:t>23</a:t>
            </a:fld>
            <a:endParaRPr kumimoji="1" lang="ja-JP" altLang="en-US"/>
          </a:p>
        </p:txBody>
      </p:sp>
    </p:spTree>
    <p:extLst>
      <p:ext uri="{BB962C8B-B14F-4D97-AF65-F5344CB8AC3E}">
        <p14:creationId xmlns:p14="http://schemas.microsoft.com/office/powerpoint/2010/main" val="27100511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8B8A0A49-762F-421F-995D-FF731753A3FB}" type="slidenum">
              <a:rPr kumimoji="1" lang="ja-JP" altLang="en-US" smtClean="0"/>
              <a:t>24</a:t>
            </a:fld>
            <a:endParaRPr kumimoji="1" lang="ja-JP" altLang="en-US"/>
          </a:p>
        </p:txBody>
      </p:sp>
    </p:spTree>
    <p:extLst>
      <p:ext uri="{BB962C8B-B14F-4D97-AF65-F5344CB8AC3E}">
        <p14:creationId xmlns:p14="http://schemas.microsoft.com/office/powerpoint/2010/main" val="214907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B8A0A49-762F-421F-995D-FF731753A3FB}" type="slidenum">
              <a:rPr kumimoji="1" lang="ja-JP" altLang="en-US" smtClean="0"/>
              <a:t>25</a:t>
            </a:fld>
            <a:endParaRPr kumimoji="1" lang="ja-JP" altLang="en-US"/>
          </a:p>
        </p:txBody>
      </p:sp>
    </p:spTree>
    <p:extLst>
      <p:ext uri="{BB962C8B-B14F-4D97-AF65-F5344CB8AC3E}">
        <p14:creationId xmlns:p14="http://schemas.microsoft.com/office/powerpoint/2010/main" val="3555825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B8A0A49-762F-421F-995D-FF731753A3FB}" type="slidenum">
              <a:rPr kumimoji="1" lang="ja-JP" altLang="en-US" smtClean="0"/>
              <a:t>26</a:t>
            </a:fld>
            <a:endParaRPr kumimoji="1" lang="ja-JP" altLang="en-US"/>
          </a:p>
        </p:txBody>
      </p:sp>
    </p:spTree>
    <p:extLst>
      <p:ext uri="{BB962C8B-B14F-4D97-AF65-F5344CB8AC3E}">
        <p14:creationId xmlns:p14="http://schemas.microsoft.com/office/powerpoint/2010/main" val="36137521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B8A0A49-762F-421F-995D-FF731753A3FB}" type="slidenum">
              <a:rPr kumimoji="1" lang="ja-JP" altLang="en-US" smtClean="0"/>
              <a:t>27</a:t>
            </a:fld>
            <a:endParaRPr kumimoji="1" lang="ja-JP" altLang="en-US"/>
          </a:p>
        </p:txBody>
      </p:sp>
    </p:spTree>
    <p:extLst>
      <p:ext uri="{BB962C8B-B14F-4D97-AF65-F5344CB8AC3E}">
        <p14:creationId xmlns:p14="http://schemas.microsoft.com/office/powerpoint/2010/main" val="33426919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8B8A0A49-762F-421F-995D-FF731753A3FB}" type="slidenum">
              <a:rPr kumimoji="1" lang="ja-JP" altLang="en-US" smtClean="0"/>
              <a:t>28</a:t>
            </a:fld>
            <a:endParaRPr kumimoji="1" lang="ja-JP" altLang="en-US"/>
          </a:p>
        </p:txBody>
      </p:sp>
    </p:spTree>
    <p:extLst>
      <p:ext uri="{BB962C8B-B14F-4D97-AF65-F5344CB8AC3E}">
        <p14:creationId xmlns:p14="http://schemas.microsoft.com/office/powerpoint/2010/main" val="38142901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B8A0A49-762F-421F-995D-FF731753A3FB}" type="slidenum">
              <a:rPr kumimoji="1" lang="ja-JP" altLang="en-US" smtClean="0"/>
              <a:t>29</a:t>
            </a:fld>
            <a:endParaRPr kumimoji="1" lang="ja-JP" altLang="en-US"/>
          </a:p>
        </p:txBody>
      </p:sp>
    </p:spTree>
    <p:extLst>
      <p:ext uri="{BB962C8B-B14F-4D97-AF65-F5344CB8AC3E}">
        <p14:creationId xmlns:p14="http://schemas.microsoft.com/office/powerpoint/2010/main" val="2367437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8B8A0A49-762F-421F-995D-FF731753A3FB}" type="slidenum">
              <a:rPr kumimoji="1" lang="ja-JP" altLang="en-US" smtClean="0"/>
              <a:t>3</a:t>
            </a:fld>
            <a:endParaRPr kumimoji="1" lang="ja-JP" altLang="en-US"/>
          </a:p>
        </p:txBody>
      </p:sp>
    </p:spTree>
    <p:extLst>
      <p:ext uri="{BB962C8B-B14F-4D97-AF65-F5344CB8AC3E}">
        <p14:creationId xmlns:p14="http://schemas.microsoft.com/office/powerpoint/2010/main" val="8027206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8B8A0A49-762F-421F-995D-FF731753A3FB}" type="slidenum">
              <a:rPr kumimoji="1" lang="ja-JP" altLang="en-US" smtClean="0"/>
              <a:t>30</a:t>
            </a:fld>
            <a:endParaRPr kumimoji="1" lang="ja-JP" altLang="en-US"/>
          </a:p>
        </p:txBody>
      </p:sp>
    </p:spTree>
    <p:extLst>
      <p:ext uri="{BB962C8B-B14F-4D97-AF65-F5344CB8AC3E}">
        <p14:creationId xmlns:p14="http://schemas.microsoft.com/office/powerpoint/2010/main" val="28454343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8B8A0A49-762F-421F-995D-FF731753A3FB}" type="slidenum">
              <a:rPr kumimoji="1" lang="ja-JP" altLang="en-US" smtClean="0"/>
              <a:t>31</a:t>
            </a:fld>
            <a:endParaRPr kumimoji="1" lang="ja-JP" altLang="en-US"/>
          </a:p>
        </p:txBody>
      </p:sp>
    </p:spTree>
    <p:extLst>
      <p:ext uri="{BB962C8B-B14F-4D97-AF65-F5344CB8AC3E}">
        <p14:creationId xmlns:p14="http://schemas.microsoft.com/office/powerpoint/2010/main" val="2111984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8B8A0A49-762F-421F-995D-FF731753A3FB}" type="slidenum">
              <a:rPr kumimoji="1" lang="ja-JP" altLang="en-US" smtClean="0"/>
              <a:t>32</a:t>
            </a:fld>
            <a:endParaRPr kumimoji="1" lang="ja-JP" altLang="en-US"/>
          </a:p>
        </p:txBody>
      </p:sp>
    </p:spTree>
    <p:extLst>
      <p:ext uri="{BB962C8B-B14F-4D97-AF65-F5344CB8AC3E}">
        <p14:creationId xmlns:p14="http://schemas.microsoft.com/office/powerpoint/2010/main" val="10323787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8B8A0A49-762F-421F-995D-FF731753A3FB}" type="slidenum">
              <a:rPr kumimoji="1" lang="ja-JP" altLang="en-US" smtClean="0"/>
              <a:t>33</a:t>
            </a:fld>
            <a:endParaRPr kumimoji="1" lang="ja-JP" altLang="en-US"/>
          </a:p>
        </p:txBody>
      </p:sp>
    </p:spTree>
    <p:extLst>
      <p:ext uri="{BB962C8B-B14F-4D97-AF65-F5344CB8AC3E}">
        <p14:creationId xmlns:p14="http://schemas.microsoft.com/office/powerpoint/2010/main" val="22408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B8A0A49-762F-421F-995D-FF731753A3FB}" type="slidenum">
              <a:rPr kumimoji="1" lang="ja-JP" altLang="en-US" smtClean="0"/>
              <a:t>34</a:t>
            </a:fld>
            <a:endParaRPr kumimoji="1" lang="ja-JP" altLang="en-US"/>
          </a:p>
        </p:txBody>
      </p:sp>
    </p:spTree>
    <p:extLst>
      <p:ext uri="{BB962C8B-B14F-4D97-AF65-F5344CB8AC3E}">
        <p14:creationId xmlns:p14="http://schemas.microsoft.com/office/powerpoint/2010/main" val="6074527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8B8A0A49-762F-421F-995D-FF731753A3FB}" type="slidenum">
              <a:rPr kumimoji="1" lang="ja-JP" altLang="en-US" smtClean="0"/>
              <a:t>35</a:t>
            </a:fld>
            <a:endParaRPr kumimoji="1" lang="ja-JP" altLang="en-US"/>
          </a:p>
        </p:txBody>
      </p:sp>
    </p:spTree>
    <p:extLst>
      <p:ext uri="{BB962C8B-B14F-4D97-AF65-F5344CB8AC3E}">
        <p14:creationId xmlns:p14="http://schemas.microsoft.com/office/powerpoint/2010/main" val="42508001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B8A0A49-762F-421F-995D-FF731753A3FB}" type="slidenum">
              <a:rPr kumimoji="1" lang="ja-JP" altLang="en-US" smtClean="0"/>
              <a:t>36</a:t>
            </a:fld>
            <a:endParaRPr kumimoji="1" lang="ja-JP" altLang="en-US"/>
          </a:p>
        </p:txBody>
      </p:sp>
    </p:spTree>
    <p:extLst>
      <p:ext uri="{BB962C8B-B14F-4D97-AF65-F5344CB8AC3E}">
        <p14:creationId xmlns:p14="http://schemas.microsoft.com/office/powerpoint/2010/main" val="30482644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B8A0A49-762F-421F-995D-FF731753A3FB}" type="slidenum">
              <a:rPr kumimoji="1" lang="ja-JP" altLang="en-US" smtClean="0"/>
              <a:t>37</a:t>
            </a:fld>
            <a:endParaRPr kumimoji="1" lang="ja-JP" altLang="en-US"/>
          </a:p>
        </p:txBody>
      </p:sp>
    </p:spTree>
    <p:extLst>
      <p:ext uri="{BB962C8B-B14F-4D97-AF65-F5344CB8AC3E}">
        <p14:creationId xmlns:p14="http://schemas.microsoft.com/office/powerpoint/2010/main" val="20685535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8B8A0A49-762F-421F-995D-FF731753A3FB}" type="slidenum">
              <a:rPr kumimoji="1" lang="ja-JP" altLang="en-US" smtClean="0"/>
              <a:t>38</a:t>
            </a:fld>
            <a:endParaRPr kumimoji="1" lang="ja-JP" altLang="en-US"/>
          </a:p>
        </p:txBody>
      </p:sp>
    </p:spTree>
    <p:extLst>
      <p:ext uri="{BB962C8B-B14F-4D97-AF65-F5344CB8AC3E}">
        <p14:creationId xmlns:p14="http://schemas.microsoft.com/office/powerpoint/2010/main" val="39591221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8B8A0A49-762F-421F-995D-FF731753A3FB}" type="slidenum">
              <a:rPr kumimoji="1" lang="ja-JP" altLang="en-US" smtClean="0"/>
              <a:t>39</a:t>
            </a:fld>
            <a:endParaRPr kumimoji="1" lang="ja-JP" altLang="en-US"/>
          </a:p>
        </p:txBody>
      </p:sp>
    </p:spTree>
    <p:extLst>
      <p:ext uri="{BB962C8B-B14F-4D97-AF65-F5344CB8AC3E}">
        <p14:creationId xmlns:p14="http://schemas.microsoft.com/office/powerpoint/2010/main" val="3812123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8B8A0A49-762F-421F-995D-FF731753A3FB}" type="slidenum">
              <a:rPr kumimoji="1" lang="ja-JP" altLang="en-US" smtClean="0"/>
              <a:t>4</a:t>
            </a:fld>
            <a:endParaRPr kumimoji="1" lang="ja-JP" altLang="en-US"/>
          </a:p>
        </p:txBody>
      </p:sp>
    </p:spTree>
    <p:extLst>
      <p:ext uri="{BB962C8B-B14F-4D97-AF65-F5344CB8AC3E}">
        <p14:creationId xmlns:p14="http://schemas.microsoft.com/office/powerpoint/2010/main" val="24747597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8B8A0A49-762F-421F-995D-FF731753A3FB}" type="slidenum">
              <a:rPr kumimoji="1" lang="ja-JP" altLang="en-US" smtClean="0"/>
              <a:t>40</a:t>
            </a:fld>
            <a:endParaRPr kumimoji="1" lang="ja-JP" altLang="en-US"/>
          </a:p>
        </p:txBody>
      </p:sp>
    </p:spTree>
    <p:extLst>
      <p:ext uri="{BB962C8B-B14F-4D97-AF65-F5344CB8AC3E}">
        <p14:creationId xmlns:p14="http://schemas.microsoft.com/office/powerpoint/2010/main" val="27360852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8B8A0A49-762F-421F-995D-FF731753A3FB}" type="slidenum">
              <a:rPr kumimoji="1" lang="ja-JP" altLang="en-US" smtClean="0"/>
              <a:t>41</a:t>
            </a:fld>
            <a:endParaRPr kumimoji="1" lang="ja-JP" altLang="en-US"/>
          </a:p>
        </p:txBody>
      </p:sp>
    </p:spTree>
    <p:extLst>
      <p:ext uri="{BB962C8B-B14F-4D97-AF65-F5344CB8AC3E}">
        <p14:creationId xmlns:p14="http://schemas.microsoft.com/office/powerpoint/2010/main" val="681031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8B8A0A49-762F-421F-995D-FF731753A3FB}" type="slidenum">
              <a:rPr kumimoji="1" lang="ja-JP" altLang="en-US" smtClean="0"/>
              <a:t>42</a:t>
            </a:fld>
            <a:endParaRPr kumimoji="1" lang="ja-JP" altLang="en-US"/>
          </a:p>
        </p:txBody>
      </p:sp>
    </p:spTree>
    <p:extLst>
      <p:ext uri="{BB962C8B-B14F-4D97-AF65-F5344CB8AC3E}">
        <p14:creationId xmlns:p14="http://schemas.microsoft.com/office/powerpoint/2010/main" val="10272017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8B8A0A49-762F-421F-995D-FF731753A3FB}" type="slidenum">
              <a:rPr kumimoji="1" lang="ja-JP" altLang="en-US" smtClean="0"/>
              <a:t>43</a:t>
            </a:fld>
            <a:endParaRPr kumimoji="1" lang="ja-JP" altLang="en-US"/>
          </a:p>
        </p:txBody>
      </p:sp>
    </p:spTree>
    <p:extLst>
      <p:ext uri="{BB962C8B-B14F-4D97-AF65-F5344CB8AC3E}">
        <p14:creationId xmlns:p14="http://schemas.microsoft.com/office/powerpoint/2010/main" val="3307334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8B8A0A49-762F-421F-995D-FF731753A3FB}" type="slidenum">
              <a:rPr kumimoji="1" lang="ja-JP" altLang="en-US" smtClean="0"/>
              <a:t>44</a:t>
            </a:fld>
            <a:endParaRPr kumimoji="1" lang="ja-JP" altLang="en-US"/>
          </a:p>
        </p:txBody>
      </p:sp>
    </p:spTree>
    <p:extLst>
      <p:ext uri="{BB962C8B-B14F-4D97-AF65-F5344CB8AC3E}">
        <p14:creationId xmlns:p14="http://schemas.microsoft.com/office/powerpoint/2010/main" val="4054192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8B8A0A49-762F-421F-995D-FF731753A3FB}" type="slidenum">
              <a:rPr kumimoji="1" lang="ja-JP" altLang="en-US" smtClean="0"/>
              <a:t>45</a:t>
            </a:fld>
            <a:endParaRPr kumimoji="1" lang="ja-JP" altLang="en-US"/>
          </a:p>
        </p:txBody>
      </p:sp>
    </p:spTree>
    <p:extLst>
      <p:ext uri="{BB962C8B-B14F-4D97-AF65-F5344CB8AC3E}">
        <p14:creationId xmlns:p14="http://schemas.microsoft.com/office/powerpoint/2010/main" val="4537722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8B8A0A49-762F-421F-995D-FF731753A3FB}" type="slidenum">
              <a:rPr kumimoji="1" lang="ja-JP" altLang="en-US" smtClean="0"/>
              <a:t>46</a:t>
            </a:fld>
            <a:endParaRPr kumimoji="1" lang="ja-JP" altLang="en-US"/>
          </a:p>
        </p:txBody>
      </p:sp>
    </p:spTree>
    <p:extLst>
      <p:ext uri="{BB962C8B-B14F-4D97-AF65-F5344CB8AC3E}">
        <p14:creationId xmlns:p14="http://schemas.microsoft.com/office/powerpoint/2010/main" val="9751411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8B8A0A49-762F-421F-995D-FF731753A3FB}" type="slidenum">
              <a:rPr kumimoji="1" lang="ja-JP" altLang="en-US" smtClean="0"/>
              <a:t>47</a:t>
            </a:fld>
            <a:endParaRPr kumimoji="1" lang="ja-JP" altLang="en-US"/>
          </a:p>
        </p:txBody>
      </p:sp>
    </p:spTree>
    <p:extLst>
      <p:ext uri="{BB962C8B-B14F-4D97-AF65-F5344CB8AC3E}">
        <p14:creationId xmlns:p14="http://schemas.microsoft.com/office/powerpoint/2010/main" val="25083649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8B8A0A49-762F-421F-995D-FF731753A3FB}" type="slidenum">
              <a:rPr kumimoji="1" lang="ja-JP" altLang="en-US" smtClean="0"/>
              <a:t>48</a:t>
            </a:fld>
            <a:endParaRPr kumimoji="1" lang="ja-JP" altLang="en-US"/>
          </a:p>
        </p:txBody>
      </p:sp>
    </p:spTree>
    <p:extLst>
      <p:ext uri="{BB962C8B-B14F-4D97-AF65-F5344CB8AC3E}">
        <p14:creationId xmlns:p14="http://schemas.microsoft.com/office/powerpoint/2010/main" val="12490668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8B8A0A49-762F-421F-995D-FF731753A3FB}" type="slidenum">
              <a:rPr kumimoji="1" lang="ja-JP" altLang="en-US" smtClean="0"/>
              <a:t>49</a:t>
            </a:fld>
            <a:endParaRPr kumimoji="1" lang="ja-JP" altLang="en-US"/>
          </a:p>
        </p:txBody>
      </p:sp>
    </p:spTree>
    <p:extLst>
      <p:ext uri="{BB962C8B-B14F-4D97-AF65-F5344CB8AC3E}">
        <p14:creationId xmlns:p14="http://schemas.microsoft.com/office/powerpoint/2010/main" val="2386700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8B8A0A49-762F-421F-995D-FF731753A3FB}" type="slidenum">
              <a:rPr kumimoji="1" lang="ja-JP" altLang="en-US" smtClean="0"/>
              <a:t>5</a:t>
            </a:fld>
            <a:endParaRPr kumimoji="1" lang="ja-JP" altLang="en-US"/>
          </a:p>
        </p:txBody>
      </p:sp>
    </p:spTree>
    <p:extLst>
      <p:ext uri="{BB962C8B-B14F-4D97-AF65-F5344CB8AC3E}">
        <p14:creationId xmlns:p14="http://schemas.microsoft.com/office/powerpoint/2010/main" val="3580882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8B8A0A49-762F-421F-995D-FF731753A3FB}" type="slidenum">
              <a:rPr kumimoji="1" lang="ja-JP" altLang="en-US" smtClean="0"/>
              <a:t>6</a:t>
            </a:fld>
            <a:endParaRPr kumimoji="1" lang="ja-JP" altLang="en-US"/>
          </a:p>
        </p:txBody>
      </p:sp>
    </p:spTree>
    <p:extLst>
      <p:ext uri="{BB962C8B-B14F-4D97-AF65-F5344CB8AC3E}">
        <p14:creationId xmlns:p14="http://schemas.microsoft.com/office/powerpoint/2010/main" val="3887932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8B8A0A49-762F-421F-995D-FF731753A3FB}" type="slidenum">
              <a:rPr kumimoji="1" lang="ja-JP" altLang="en-US" smtClean="0"/>
              <a:t>7</a:t>
            </a:fld>
            <a:endParaRPr kumimoji="1" lang="ja-JP" altLang="en-US"/>
          </a:p>
        </p:txBody>
      </p:sp>
    </p:spTree>
    <p:extLst>
      <p:ext uri="{BB962C8B-B14F-4D97-AF65-F5344CB8AC3E}">
        <p14:creationId xmlns:p14="http://schemas.microsoft.com/office/powerpoint/2010/main" val="419939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8B8A0A49-762F-421F-995D-FF731753A3FB}" type="slidenum">
              <a:rPr kumimoji="1" lang="ja-JP" altLang="en-US" smtClean="0"/>
              <a:t>8</a:t>
            </a:fld>
            <a:endParaRPr kumimoji="1" lang="ja-JP" altLang="en-US"/>
          </a:p>
        </p:txBody>
      </p:sp>
    </p:spTree>
    <p:extLst>
      <p:ext uri="{BB962C8B-B14F-4D97-AF65-F5344CB8AC3E}">
        <p14:creationId xmlns:p14="http://schemas.microsoft.com/office/powerpoint/2010/main" val="3063140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8B8A0A49-762F-421F-995D-FF731753A3FB}" type="slidenum">
              <a:rPr kumimoji="1" lang="ja-JP" altLang="en-US" smtClean="0"/>
              <a:t>9</a:t>
            </a:fld>
            <a:endParaRPr kumimoji="1" lang="ja-JP" altLang="en-US"/>
          </a:p>
        </p:txBody>
      </p:sp>
    </p:spTree>
    <p:extLst>
      <p:ext uri="{BB962C8B-B14F-4D97-AF65-F5344CB8AC3E}">
        <p14:creationId xmlns:p14="http://schemas.microsoft.com/office/powerpoint/2010/main" val="2762324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166DC3-607D-4DFC-B108-9361BE0F8BC2}"/>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17C989B-ED67-455A-9B6F-FA390B3827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4A31518-456A-444D-8FB7-D5AB4DFDF4D5}"/>
              </a:ext>
            </a:extLst>
          </p:cNvPr>
          <p:cNvSpPr>
            <a:spLocks noGrp="1"/>
          </p:cNvSpPr>
          <p:nvPr>
            <p:ph type="dt" sz="half" idx="10"/>
          </p:nvPr>
        </p:nvSpPr>
        <p:spPr/>
        <p:txBody>
          <a:bodyPr/>
          <a:lstStyle/>
          <a:p>
            <a:fld id="{17945CE8-A17A-4CB1-8C29-2ED8F89F2D38}" type="datetimeFigureOut">
              <a:rPr kumimoji="1" lang="ja-JP" altLang="en-US" smtClean="0"/>
              <a:t>2022/6/2</a:t>
            </a:fld>
            <a:endParaRPr kumimoji="1" lang="ja-JP" altLang="en-US"/>
          </a:p>
        </p:txBody>
      </p:sp>
      <p:sp>
        <p:nvSpPr>
          <p:cNvPr id="5" name="フッター プレースホルダー 4">
            <a:extLst>
              <a:ext uri="{FF2B5EF4-FFF2-40B4-BE49-F238E27FC236}">
                <a16:creationId xmlns:a16="http://schemas.microsoft.com/office/drawing/2014/main" id="{94890118-B9D0-491B-938B-6BEFF1C9CB3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644CAFD-56E6-40BB-8601-B6B61CAC9078}"/>
              </a:ext>
            </a:extLst>
          </p:cNvPr>
          <p:cNvSpPr>
            <a:spLocks noGrp="1"/>
          </p:cNvSpPr>
          <p:nvPr>
            <p:ph type="sldNum" sz="quarter" idx="12"/>
          </p:nvPr>
        </p:nvSpPr>
        <p:spPr/>
        <p:txBody>
          <a:bodyPr/>
          <a:lstStyle/>
          <a:p>
            <a:fld id="{329EE593-0783-451A-BD1D-323AE5F7DF64}" type="slidenum">
              <a:rPr kumimoji="1" lang="ja-JP" altLang="en-US" smtClean="0"/>
              <a:t>‹#›</a:t>
            </a:fld>
            <a:endParaRPr kumimoji="1" lang="ja-JP" altLang="en-US"/>
          </a:p>
        </p:txBody>
      </p:sp>
    </p:spTree>
    <p:extLst>
      <p:ext uri="{BB962C8B-B14F-4D97-AF65-F5344CB8AC3E}">
        <p14:creationId xmlns:p14="http://schemas.microsoft.com/office/powerpoint/2010/main" val="2036937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95C924-6050-4ACD-A332-72F67363F61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93EA311-BA4D-43C6-8B04-BF6D3FC0526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AF2F651-E0D7-44FE-8375-D9EEEDED0D3C}"/>
              </a:ext>
            </a:extLst>
          </p:cNvPr>
          <p:cNvSpPr>
            <a:spLocks noGrp="1"/>
          </p:cNvSpPr>
          <p:nvPr>
            <p:ph type="dt" sz="half" idx="10"/>
          </p:nvPr>
        </p:nvSpPr>
        <p:spPr/>
        <p:txBody>
          <a:bodyPr/>
          <a:lstStyle/>
          <a:p>
            <a:fld id="{17945CE8-A17A-4CB1-8C29-2ED8F89F2D38}" type="datetimeFigureOut">
              <a:rPr kumimoji="1" lang="ja-JP" altLang="en-US" smtClean="0"/>
              <a:t>2022/6/2</a:t>
            </a:fld>
            <a:endParaRPr kumimoji="1" lang="ja-JP" altLang="en-US"/>
          </a:p>
        </p:txBody>
      </p:sp>
      <p:sp>
        <p:nvSpPr>
          <p:cNvPr id="5" name="フッター プレースホルダー 4">
            <a:extLst>
              <a:ext uri="{FF2B5EF4-FFF2-40B4-BE49-F238E27FC236}">
                <a16:creationId xmlns:a16="http://schemas.microsoft.com/office/drawing/2014/main" id="{9AE039AF-A9D3-47CC-90D1-C347D1DB1BC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6CC863F-83F2-4C1F-9570-7FC91CD0BD6F}"/>
              </a:ext>
            </a:extLst>
          </p:cNvPr>
          <p:cNvSpPr>
            <a:spLocks noGrp="1"/>
          </p:cNvSpPr>
          <p:nvPr>
            <p:ph type="sldNum" sz="quarter" idx="12"/>
          </p:nvPr>
        </p:nvSpPr>
        <p:spPr/>
        <p:txBody>
          <a:bodyPr/>
          <a:lstStyle/>
          <a:p>
            <a:fld id="{329EE593-0783-451A-BD1D-323AE5F7DF64}" type="slidenum">
              <a:rPr kumimoji="1" lang="ja-JP" altLang="en-US" smtClean="0"/>
              <a:t>‹#›</a:t>
            </a:fld>
            <a:endParaRPr kumimoji="1" lang="ja-JP" altLang="en-US"/>
          </a:p>
        </p:txBody>
      </p:sp>
    </p:spTree>
    <p:extLst>
      <p:ext uri="{BB962C8B-B14F-4D97-AF65-F5344CB8AC3E}">
        <p14:creationId xmlns:p14="http://schemas.microsoft.com/office/powerpoint/2010/main" val="2610711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BED8262-9130-43CD-B77B-77D2A0BF01EB}"/>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4730643-D5A1-4085-A629-FB2CB6D1C94F}"/>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6979AC0-D386-468C-9C2A-BB8787DDDB98}"/>
              </a:ext>
            </a:extLst>
          </p:cNvPr>
          <p:cNvSpPr>
            <a:spLocks noGrp="1"/>
          </p:cNvSpPr>
          <p:nvPr>
            <p:ph type="dt" sz="half" idx="10"/>
          </p:nvPr>
        </p:nvSpPr>
        <p:spPr/>
        <p:txBody>
          <a:bodyPr/>
          <a:lstStyle/>
          <a:p>
            <a:fld id="{17945CE8-A17A-4CB1-8C29-2ED8F89F2D38}" type="datetimeFigureOut">
              <a:rPr kumimoji="1" lang="ja-JP" altLang="en-US" smtClean="0"/>
              <a:t>2022/6/2</a:t>
            </a:fld>
            <a:endParaRPr kumimoji="1" lang="ja-JP" altLang="en-US"/>
          </a:p>
        </p:txBody>
      </p:sp>
      <p:sp>
        <p:nvSpPr>
          <p:cNvPr id="5" name="フッター プレースホルダー 4">
            <a:extLst>
              <a:ext uri="{FF2B5EF4-FFF2-40B4-BE49-F238E27FC236}">
                <a16:creationId xmlns:a16="http://schemas.microsoft.com/office/drawing/2014/main" id="{CA96E35E-CC44-4DBA-9CE3-A6FC18E9F5C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8D02AA5-028D-473C-98EE-5AD8DFCB107B}"/>
              </a:ext>
            </a:extLst>
          </p:cNvPr>
          <p:cNvSpPr>
            <a:spLocks noGrp="1"/>
          </p:cNvSpPr>
          <p:nvPr>
            <p:ph type="sldNum" sz="quarter" idx="12"/>
          </p:nvPr>
        </p:nvSpPr>
        <p:spPr/>
        <p:txBody>
          <a:bodyPr/>
          <a:lstStyle/>
          <a:p>
            <a:fld id="{329EE593-0783-451A-BD1D-323AE5F7DF64}" type="slidenum">
              <a:rPr kumimoji="1" lang="ja-JP" altLang="en-US" smtClean="0"/>
              <a:t>‹#›</a:t>
            </a:fld>
            <a:endParaRPr kumimoji="1" lang="ja-JP" altLang="en-US"/>
          </a:p>
        </p:txBody>
      </p:sp>
    </p:spTree>
    <p:extLst>
      <p:ext uri="{BB962C8B-B14F-4D97-AF65-F5344CB8AC3E}">
        <p14:creationId xmlns:p14="http://schemas.microsoft.com/office/powerpoint/2010/main" val="1490596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91E2F8-D657-4FE7-967B-64F47EB7D2D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D43E4CD-EF25-4E9D-9DCC-CA496AE68C4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EDA7E99-0573-45D1-ACA5-EC5F73C74589}"/>
              </a:ext>
            </a:extLst>
          </p:cNvPr>
          <p:cNvSpPr>
            <a:spLocks noGrp="1"/>
          </p:cNvSpPr>
          <p:nvPr>
            <p:ph type="dt" sz="half" idx="10"/>
          </p:nvPr>
        </p:nvSpPr>
        <p:spPr/>
        <p:txBody>
          <a:bodyPr/>
          <a:lstStyle/>
          <a:p>
            <a:fld id="{17945CE8-A17A-4CB1-8C29-2ED8F89F2D38}" type="datetimeFigureOut">
              <a:rPr kumimoji="1" lang="ja-JP" altLang="en-US" smtClean="0"/>
              <a:t>2022/6/2</a:t>
            </a:fld>
            <a:endParaRPr kumimoji="1" lang="ja-JP" altLang="en-US"/>
          </a:p>
        </p:txBody>
      </p:sp>
      <p:sp>
        <p:nvSpPr>
          <p:cNvPr id="5" name="フッター プレースホルダー 4">
            <a:extLst>
              <a:ext uri="{FF2B5EF4-FFF2-40B4-BE49-F238E27FC236}">
                <a16:creationId xmlns:a16="http://schemas.microsoft.com/office/drawing/2014/main" id="{13EE6DDC-35C4-45FF-83D6-0FC7E3B5A74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E9E2D9E-82BD-43CF-B887-52B04D14D914}"/>
              </a:ext>
            </a:extLst>
          </p:cNvPr>
          <p:cNvSpPr>
            <a:spLocks noGrp="1"/>
          </p:cNvSpPr>
          <p:nvPr>
            <p:ph type="sldNum" sz="quarter" idx="12"/>
          </p:nvPr>
        </p:nvSpPr>
        <p:spPr/>
        <p:txBody>
          <a:bodyPr/>
          <a:lstStyle/>
          <a:p>
            <a:fld id="{329EE593-0783-451A-BD1D-323AE5F7DF64}" type="slidenum">
              <a:rPr kumimoji="1" lang="ja-JP" altLang="en-US" smtClean="0"/>
              <a:t>‹#›</a:t>
            </a:fld>
            <a:endParaRPr kumimoji="1" lang="ja-JP" altLang="en-US"/>
          </a:p>
        </p:txBody>
      </p:sp>
    </p:spTree>
    <p:extLst>
      <p:ext uri="{BB962C8B-B14F-4D97-AF65-F5344CB8AC3E}">
        <p14:creationId xmlns:p14="http://schemas.microsoft.com/office/powerpoint/2010/main" val="8322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68CCCB-3366-49BF-9A69-1A8D5B01C4A4}"/>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1F8435D0-0C7D-4090-85B7-7D21583DCB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FB7E026-5AE2-461D-838A-F48D63E56AEE}"/>
              </a:ext>
            </a:extLst>
          </p:cNvPr>
          <p:cNvSpPr>
            <a:spLocks noGrp="1"/>
          </p:cNvSpPr>
          <p:nvPr>
            <p:ph type="dt" sz="half" idx="10"/>
          </p:nvPr>
        </p:nvSpPr>
        <p:spPr/>
        <p:txBody>
          <a:bodyPr/>
          <a:lstStyle/>
          <a:p>
            <a:fld id="{17945CE8-A17A-4CB1-8C29-2ED8F89F2D38}" type="datetimeFigureOut">
              <a:rPr kumimoji="1" lang="ja-JP" altLang="en-US" smtClean="0"/>
              <a:t>2022/6/2</a:t>
            </a:fld>
            <a:endParaRPr kumimoji="1" lang="ja-JP" altLang="en-US"/>
          </a:p>
        </p:txBody>
      </p:sp>
      <p:sp>
        <p:nvSpPr>
          <p:cNvPr id="5" name="フッター プレースホルダー 4">
            <a:extLst>
              <a:ext uri="{FF2B5EF4-FFF2-40B4-BE49-F238E27FC236}">
                <a16:creationId xmlns:a16="http://schemas.microsoft.com/office/drawing/2014/main" id="{C33A1276-11DE-4AC8-B1D7-6A6FA67D753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2077B41-39ED-4C93-8929-1E14C40CBCBB}"/>
              </a:ext>
            </a:extLst>
          </p:cNvPr>
          <p:cNvSpPr>
            <a:spLocks noGrp="1"/>
          </p:cNvSpPr>
          <p:nvPr>
            <p:ph type="sldNum" sz="quarter" idx="12"/>
          </p:nvPr>
        </p:nvSpPr>
        <p:spPr/>
        <p:txBody>
          <a:bodyPr/>
          <a:lstStyle/>
          <a:p>
            <a:fld id="{329EE593-0783-451A-BD1D-323AE5F7DF64}" type="slidenum">
              <a:rPr kumimoji="1" lang="ja-JP" altLang="en-US" smtClean="0"/>
              <a:t>‹#›</a:t>
            </a:fld>
            <a:endParaRPr kumimoji="1" lang="ja-JP" altLang="en-US"/>
          </a:p>
        </p:txBody>
      </p:sp>
    </p:spTree>
    <p:extLst>
      <p:ext uri="{BB962C8B-B14F-4D97-AF65-F5344CB8AC3E}">
        <p14:creationId xmlns:p14="http://schemas.microsoft.com/office/powerpoint/2010/main" val="2848167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EA9A28-AE5E-4DC6-9F2A-7638C96D4BC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49DE584-C160-4BCC-829A-A4572F25BD2B}"/>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027485A-6FAB-49B7-88D4-99B1FC745786}"/>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8EFACBD-1FDB-45E1-B836-1193BB55F28E}"/>
              </a:ext>
            </a:extLst>
          </p:cNvPr>
          <p:cNvSpPr>
            <a:spLocks noGrp="1"/>
          </p:cNvSpPr>
          <p:nvPr>
            <p:ph type="dt" sz="half" idx="10"/>
          </p:nvPr>
        </p:nvSpPr>
        <p:spPr/>
        <p:txBody>
          <a:bodyPr/>
          <a:lstStyle/>
          <a:p>
            <a:fld id="{17945CE8-A17A-4CB1-8C29-2ED8F89F2D38}" type="datetimeFigureOut">
              <a:rPr kumimoji="1" lang="ja-JP" altLang="en-US" smtClean="0"/>
              <a:t>2022/6/2</a:t>
            </a:fld>
            <a:endParaRPr kumimoji="1" lang="ja-JP" altLang="en-US"/>
          </a:p>
        </p:txBody>
      </p:sp>
      <p:sp>
        <p:nvSpPr>
          <p:cNvPr id="6" name="フッター プレースホルダー 5">
            <a:extLst>
              <a:ext uri="{FF2B5EF4-FFF2-40B4-BE49-F238E27FC236}">
                <a16:creationId xmlns:a16="http://schemas.microsoft.com/office/drawing/2014/main" id="{4D7B6C5B-5D9D-4555-A333-CEB87378460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D025491-B71C-42F0-A3EA-C5C8033B4D37}"/>
              </a:ext>
            </a:extLst>
          </p:cNvPr>
          <p:cNvSpPr>
            <a:spLocks noGrp="1"/>
          </p:cNvSpPr>
          <p:nvPr>
            <p:ph type="sldNum" sz="quarter" idx="12"/>
          </p:nvPr>
        </p:nvSpPr>
        <p:spPr/>
        <p:txBody>
          <a:bodyPr/>
          <a:lstStyle/>
          <a:p>
            <a:fld id="{329EE593-0783-451A-BD1D-323AE5F7DF64}" type="slidenum">
              <a:rPr kumimoji="1" lang="ja-JP" altLang="en-US" smtClean="0"/>
              <a:t>‹#›</a:t>
            </a:fld>
            <a:endParaRPr kumimoji="1" lang="ja-JP" altLang="en-US"/>
          </a:p>
        </p:txBody>
      </p:sp>
    </p:spTree>
    <p:extLst>
      <p:ext uri="{BB962C8B-B14F-4D97-AF65-F5344CB8AC3E}">
        <p14:creationId xmlns:p14="http://schemas.microsoft.com/office/powerpoint/2010/main" val="3846991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87CAA4-9318-4993-ABAE-0EDDFAB3E575}"/>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4094221-1ACA-495C-AD61-76D06E1F37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3DB9FD78-C412-4219-97E3-1BBD1F9B67B5}"/>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F7B3DE0B-7AE0-492C-B590-27421FB324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A7E39B1-0C83-4350-A17F-24DCD3544E1C}"/>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04DF286-C65D-4CB0-B94F-BB5D6BDE50B4}"/>
              </a:ext>
            </a:extLst>
          </p:cNvPr>
          <p:cNvSpPr>
            <a:spLocks noGrp="1"/>
          </p:cNvSpPr>
          <p:nvPr>
            <p:ph type="dt" sz="half" idx="10"/>
          </p:nvPr>
        </p:nvSpPr>
        <p:spPr/>
        <p:txBody>
          <a:bodyPr/>
          <a:lstStyle/>
          <a:p>
            <a:fld id="{17945CE8-A17A-4CB1-8C29-2ED8F89F2D38}" type="datetimeFigureOut">
              <a:rPr kumimoji="1" lang="ja-JP" altLang="en-US" smtClean="0"/>
              <a:t>2022/6/2</a:t>
            </a:fld>
            <a:endParaRPr kumimoji="1" lang="ja-JP" altLang="en-US"/>
          </a:p>
        </p:txBody>
      </p:sp>
      <p:sp>
        <p:nvSpPr>
          <p:cNvPr id="8" name="フッター プレースホルダー 7">
            <a:extLst>
              <a:ext uri="{FF2B5EF4-FFF2-40B4-BE49-F238E27FC236}">
                <a16:creationId xmlns:a16="http://schemas.microsoft.com/office/drawing/2014/main" id="{03C03FAD-36AB-4BC5-AA4B-29E503C78D5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74D4E60-F17D-4CD5-BEA7-3DBF503CD388}"/>
              </a:ext>
            </a:extLst>
          </p:cNvPr>
          <p:cNvSpPr>
            <a:spLocks noGrp="1"/>
          </p:cNvSpPr>
          <p:nvPr>
            <p:ph type="sldNum" sz="quarter" idx="12"/>
          </p:nvPr>
        </p:nvSpPr>
        <p:spPr/>
        <p:txBody>
          <a:bodyPr/>
          <a:lstStyle/>
          <a:p>
            <a:fld id="{329EE593-0783-451A-BD1D-323AE5F7DF64}" type="slidenum">
              <a:rPr kumimoji="1" lang="ja-JP" altLang="en-US" smtClean="0"/>
              <a:t>‹#›</a:t>
            </a:fld>
            <a:endParaRPr kumimoji="1" lang="ja-JP" altLang="en-US"/>
          </a:p>
        </p:txBody>
      </p:sp>
    </p:spTree>
    <p:extLst>
      <p:ext uri="{BB962C8B-B14F-4D97-AF65-F5344CB8AC3E}">
        <p14:creationId xmlns:p14="http://schemas.microsoft.com/office/powerpoint/2010/main" val="1127331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AFAB30-6A12-4769-9516-BFF1F36B5AFD}"/>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94FD387-2D41-4DEC-A021-D372E2F93F84}"/>
              </a:ext>
            </a:extLst>
          </p:cNvPr>
          <p:cNvSpPr>
            <a:spLocks noGrp="1"/>
          </p:cNvSpPr>
          <p:nvPr>
            <p:ph type="dt" sz="half" idx="10"/>
          </p:nvPr>
        </p:nvSpPr>
        <p:spPr/>
        <p:txBody>
          <a:bodyPr/>
          <a:lstStyle/>
          <a:p>
            <a:fld id="{17945CE8-A17A-4CB1-8C29-2ED8F89F2D38}" type="datetimeFigureOut">
              <a:rPr kumimoji="1" lang="ja-JP" altLang="en-US" smtClean="0"/>
              <a:t>2022/6/2</a:t>
            </a:fld>
            <a:endParaRPr kumimoji="1" lang="ja-JP" altLang="en-US"/>
          </a:p>
        </p:txBody>
      </p:sp>
      <p:sp>
        <p:nvSpPr>
          <p:cNvPr id="4" name="フッター プレースホルダー 3">
            <a:extLst>
              <a:ext uri="{FF2B5EF4-FFF2-40B4-BE49-F238E27FC236}">
                <a16:creationId xmlns:a16="http://schemas.microsoft.com/office/drawing/2014/main" id="{74EF44AC-66EA-4448-AD37-80AC4FFBB60C}"/>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7152217-71F8-4709-883C-23641FE2EB2D}"/>
              </a:ext>
            </a:extLst>
          </p:cNvPr>
          <p:cNvSpPr>
            <a:spLocks noGrp="1"/>
          </p:cNvSpPr>
          <p:nvPr>
            <p:ph type="sldNum" sz="quarter" idx="12"/>
          </p:nvPr>
        </p:nvSpPr>
        <p:spPr/>
        <p:txBody>
          <a:bodyPr/>
          <a:lstStyle/>
          <a:p>
            <a:fld id="{329EE593-0783-451A-BD1D-323AE5F7DF64}" type="slidenum">
              <a:rPr kumimoji="1" lang="ja-JP" altLang="en-US" smtClean="0"/>
              <a:t>‹#›</a:t>
            </a:fld>
            <a:endParaRPr kumimoji="1" lang="ja-JP" altLang="en-US"/>
          </a:p>
        </p:txBody>
      </p:sp>
    </p:spTree>
    <p:extLst>
      <p:ext uri="{BB962C8B-B14F-4D97-AF65-F5344CB8AC3E}">
        <p14:creationId xmlns:p14="http://schemas.microsoft.com/office/powerpoint/2010/main" val="289944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3BA119D-6067-478D-8E0C-F435E4C537FD}"/>
              </a:ext>
            </a:extLst>
          </p:cNvPr>
          <p:cNvSpPr>
            <a:spLocks noGrp="1"/>
          </p:cNvSpPr>
          <p:nvPr>
            <p:ph type="dt" sz="half" idx="10"/>
          </p:nvPr>
        </p:nvSpPr>
        <p:spPr/>
        <p:txBody>
          <a:bodyPr/>
          <a:lstStyle/>
          <a:p>
            <a:fld id="{17945CE8-A17A-4CB1-8C29-2ED8F89F2D38}" type="datetimeFigureOut">
              <a:rPr kumimoji="1" lang="ja-JP" altLang="en-US" smtClean="0"/>
              <a:t>2022/6/2</a:t>
            </a:fld>
            <a:endParaRPr kumimoji="1" lang="ja-JP" altLang="en-US"/>
          </a:p>
        </p:txBody>
      </p:sp>
      <p:sp>
        <p:nvSpPr>
          <p:cNvPr id="3" name="フッター プレースホルダー 2">
            <a:extLst>
              <a:ext uri="{FF2B5EF4-FFF2-40B4-BE49-F238E27FC236}">
                <a16:creationId xmlns:a16="http://schemas.microsoft.com/office/drawing/2014/main" id="{69E67BA6-8D5A-49D2-B2E2-C5CEC759940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0114B23-FD6F-4A3D-BBA3-D1088D06F942}"/>
              </a:ext>
            </a:extLst>
          </p:cNvPr>
          <p:cNvSpPr>
            <a:spLocks noGrp="1"/>
          </p:cNvSpPr>
          <p:nvPr>
            <p:ph type="sldNum" sz="quarter" idx="12"/>
          </p:nvPr>
        </p:nvSpPr>
        <p:spPr/>
        <p:txBody>
          <a:bodyPr/>
          <a:lstStyle/>
          <a:p>
            <a:fld id="{329EE593-0783-451A-BD1D-323AE5F7DF64}" type="slidenum">
              <a:rPr kumimoji="1" lang="ja-JP" altLang="en-US" smtClean="0"/>
              <a:t>‹#›</a:t>
            </a:fld>
            <a:endParaRPr kumimoji="1" lang="ja-JP" altLang="en-US"/>
          </a:p>
        </p:txBody>
      </p:sp>
    </p:spTree>
    <p:extLst>
      <p:ext uri="{BB962C8B-B14F-4D97-AF65-F5344CB8AC3E}">
        <p14:creationId xmlns:p14="http://schemas.microsoft.com/office/powerpoint/2010/main" val="59555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E03200-4E29-439D-B64B-8216D3C5120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AF5BF57-6D90-4351-99A0-F98CD3CD70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90A87A26-A947-4D9E-AB49-858A1FE3EB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F2D6483-DB14-4C25-9488-F1DAC3E80DBA}"/>
              </a:ext>
            </a:extLst>
          </p:cNvPr>
          <p:cNvSpPr>
            <a:spLocks noGrp="1"/>
          </p:cNvSpPr>
          <p:nvPr>
            <p:ph type="dt" sz="half" idx="10"/>
          </p:nvPr>
        </p:nvSpPr>
        <p:spPr/>
        <p:txBody>
          <a:bodyPr/>
          <a:lstStyle/>
          <a:p>
            <a:fld id="{17945CE8-A17A-4CB1-8C29-2ED8F89F2D38}" type="datetimeFigureOut">
              <a:rPr kumimoji="1" lang="ja-JP" altLang="en-US" smtClean="0"/>
              <a:t>2022/6/2</a:t>
            </a:fld>
            <a:endParaRPr kumimoji="1" lang="ja-JP" altLang="en-US"/>
          </a:p>
        </p:txBody>
      </p:sp>
      <p:sp>
        <p:nvSpPr>
          <p:cNvPr id="6" name="フッター プレースホルダー 5">
            <a:extLst>
              <a:ext uri="{FF2B5EF4-FFF2-40B4-BE49-F238E27FC236}">
                <a16:creationId xmlns:a16="http://schemas.microsoft.com/office/drawing/2014/main" id="{02D681EF-562C-436C-A59F-34913CCF80C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710CC2A-43A7-4326-9748-EBC4064A4182}"/>
              </a:ext>
            </a:extLst>
          </p:cNvPr>
          <p:cNvSpPr>
            <a:spLocks noGrp="1"/>
          </p:cNvSpPr>
          <p:nvPr>
            <p:ph type="sldNum" sz="quarter" idx="12"/>
          </p:nvPr>
        </p:nvSpPr>
        <p:spPr/>
        <p:txBody>
          <a:bodyPr/>
          <a:lstStyle/>
          <a:p>
            <a:fld id="{329EE593-0783-451A-BD1D-323AE5F7DF64}" type="slidenum">
              <a:rPr kumimoji="1" lang="ja-JP" altLang="en-US" smtClean="0"/>
              <a:t>‹#›</a:t>
            </a:fld>
            <a:endParaRPr kumimoji="1" lang="ja-JP" altLang="en-US"/>
          </a:p>
        </p:txBody>
      </p:sp>
    </p:spTree>
    <p:extLst>
      <p:ext uri="{BB962C8B-B14F-4D97-AF65-F5344CB8AC3E}">
        <p14:creationId xmlns:p14="http://schemas.microsoft.com/office/powerpoint/2010/main" val="1321673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78C4F5-E21E-43A9-B7A3-2F33D012D0C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5383074-2B32-4571-BE15-081B78FE75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66D45543-C647-4B25-BC68-6DA5F25C4B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9697BCF-86B5-48D7-9E18-17D9D15E3116}"/>
              </a:ext>
            </a:extLst>
          </p:cNvPr>
          <p:cNvSpPr>
            <a:spLocks noGrp="1"/>
          </p:cNvSpPr>
          <p:nvPr>
            <p:ph type="dt" sz="half" idx="10"/>
          </p:nvPr>
        </p:nvSpPr>
        <p:spPr/>
        <p:txBody>
          <a:bodyPr/>
          <a:lstStyle/>
          <a:p>
            <a:fld id="{17945CE8-A17A-4CB1-8C29-2ED8F89F2D38}" type="datetimeFigureOut">
              <a:rPr kumimoji="1" lang="ja-JP" altLang="en-US" smtClean="0"/>
              <a:t>2022/6/2</a:t>
            </a:fld>
            <a:endParaRPr kumimoji="1" lang="ja-JP" altLang="en-US"/>
          </a:p>
        </p:txBody>
      </p:sp>
      <p:sp>
        <p:nvSpPr>
          <p:cNvPr id="6" name="フッター プレースホルダー 5">
            <a:extLst>
              <a:ext uri="{FF2B5EF4-FFF2-40B4-BE49-F238E27FC236}">
                <a16:creationId xmlns:a16="http://schemas.microsoft.com/office/drawing/2014/main" id="{2F7FFA87-5B57-47EF-9E30-D73DBC27EDF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1962EE6-1665-4FC8-B42D-EDB1B0AC9F4E}"/>
              </a:ext>
            </a:extLst>
          </p:cNvPr>
          <p:cNvSpPr>
            <a:spLocks noGrp="1"/>
          </p:cNvSpPr>
          <p:nvPr>
            <p:ph type="sldNum" sz="quarter" idx="12"/>
          </p:nvPr>
        </p:nvSpPr>
        <p:spPr/>
        <p:txBody>
          <a:bodyPr/>
          <a:lstStyle/>
          <a:p>
            <a:fld id="{329EE593-0783-451A-BD1D-323AE5F7DF64}" type="slidenum">
              <a:rPr kumimoji="1" lang="ja-JP" altLang="en-US" smtClean="0"/>
              <a:t>‹#›</a:t>
            </a:fld>
            <a:endParaRPr kumimoji="1" lang="ja-JP" altLang="en-US"/>
          </a:p>
        </p:txBody>
      </p:sp>
    </p:spTree>
    <p:extLst>
      <p:ext uri="{BB962C8B-B14F-4D97-AF65-F5344CB8AC3E}">
        <p14:creationId xmlns:p14="http://schemas.microsoft.com/office/powerpoint/2010/main" val="1072768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8A78ED5B-ECE6-403E-9736-5472037667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B44FFC8-9562-463D-83B5-2B95B43583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18FBB07-511E-45BA-BD5D-07C4503233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945CE8-A17A-4CB1-8C29-2ED8F89F2D38}" type="datetimeFigureOut">
              <a:rPr kumimoji="1" lang="ja-JP" altLang="en-US" smtClean="0"/>
              <a:t>2022/6/2</a:t>
            </a:fld>
            <a:endParaRPr kumimoji="1" lang="ja-JP" altLang="en-US"/>
          </a:p>
        </p:txBody>
      </p:sp>
      <p:sp>
        <p:nvSpPr>
          <p:cNvPr id="5" name="フッター プレースホルダー 4">
            <a:extLst>
              <a:ext uri="{FF2B5EF4-FFF2-40B4-BE49-F238E27FC236}">
                <a16:creationId xmlns:a16="http://schemas.microsoft.com/office/drawing/2014/main" id="{25C0CBB8-CF90-4BE5-B928-ED03B949AD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287FE35-028E-4C74-B298-0FE62C711A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EE593-0783-451A-BD1D-323AE5F7DF64}" type="slidenum">
              <a:rPr kumimoji="1" lang="ja-JP" altLang="en-US" smtClean="0"/>
              <a:t>‹#›</a:t>
            </a:fld>
            <a:endParaRPr kumimoji="1" lang="ja-JP" altLang="en-US"/>
          </a:p>
        </p:txBody>
      </p:sp>
    </p:spTree>
    <p:extLst>
      <p:ext uri="{BB962C8B-B14F-4D97-AF65-F5344CB8AC3E}">
        <p14:creationId xmlns:p14="http://schemas.microsoft.com/office/powerpoint/2010/main" val="874846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3A62FB-D1EC-4937-8FF2-A59F90BC4844}"/>
              </a:ext>
            </a:extLst>
          </p:cNvPr>
          <p:cNvSpPr>
            <a:spLocks noGrp="1"/>
          </p:cNvSpPr>
          <p:nvPr>
            <p:ph type="title"/>
          </p:nvPr>
        </p:nvSpPr>
        <p:spPr>
          <a:xfrm>
            <a:off x="838200" y="226111"/>
            <a:ext cx="10515600" cy="759340"/>
          </a:xfrm>
        </p:spPr>
        <p:txBody>
          <a:bodyPr>
            <a:normAutofit/>
          </a:bodyPr>
          <a:lstStyle/>
          <a:p>
            <a:r>
              <a:rPr kumimoji="1" lang="ja-JP" altLang="en-US" dirty="0">
                <a:latin typeface="+mn-ea"/>
                <a:ea typeface="+mn-ea"/>
              </a:rPr>
              <a:t>計画書のテンプレート（経営計画）</a:t>
            </a:r>
          </a:p>
        </p:txBody>
      </p:sp>
      <p:sp>
        <p:nvSpPr>
          <p:cNvPr id="4" name="正方形/長方形 3">
            <a:extLst>
              <a:ext uri="{FF2B5EF4-FFF2-40B4-BE49-F238E27FC236}">
                <a16:creationId xmlns:a16="http://schemas.microsoft.com/office/drawing/2014/main" id="{AE76D57A-8AEC-4EA9-9AF9-6DF83C0A06B0}"/>
              </a:ext>
            </a:extLst>
          </p:cNvPr>
          <p:cNvSpPr/>
          <p:nvPr/>
        </p:nvSpPr>
        <p:spPr>
          <a:xfrm>
            <a:off x="0" y="920577"/>
            <a:ext cx="11633886" cy="12974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二等辺三角形 4">
            <a:extLst>
              <a:ext uri="{FF2B5EF4-FFF2-40B4-BE49-F238E27FC236}">
                <a16:creationId xmlns:a16="http://schemas.microsoft.com/office/drawing/2014/main" id="{ADC534BE-37C6-454C-BC50-B1B0775F01E6}"/>
              </a:ext>
            </a:extLst>
          </p:cNvPr>
          <p:cNvSpPr/>
          <p:nvPr/>
        </p:nvSpPr>
        <p:spPr>
          <a:xfrm rot="10800000">
            <a:off x="11592180" y="920578"/>
            <a:ext cx="83411" cy="129746"/>
          </a:xfrm>
          <a:prstGeom prs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E568C9E9-E038-18C1-C65F-2E5EB10395D4}"/>
              </a:ext>
            </a:extLst>
          </p:cNvPr>
          <p:cNvPicPr>
            <a:picLocks noChangeAspect="1"/>
          </p:cNvPicPr>
          <p:nvPr/>
        </p:nvPicPr>
        <p:blipFill>
          <a:blip r:embed="rId4"/>
          <a:stretch>
            <a:fillRect/>
          </a:stretch>
        </p:blipFill>
        <p:spPr>
          <a:xfrm>
            <a:off x="1042987" y="1134161"/>
            <a:ext cx="10106025" cy="5181600"/>
          </a:xfrm>
          <a:prstGeom prst="rect">
            <a:avLst/>
          </a:prstGeom>
        </p:spPr>
      </p:pic>
    </p:spTree>
    <p:custDataLst>
      <p:tags r:id="rId1"/>
    </p:custDataLst>
    <p:extLst>
      <p:ext uri="{BB962C8B-B14F-4D97-AF65-F5344CB8AC3E}">
        <p14:creationId xmlns:p14="http://schemas.microsoft.com/office/powerpoint/2010/main" val="2493140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3A62FB-D1EC-4937-8FF2-A59F90BC4844}"/>
              </a:ext>
            </a:extLst>
          </p:cNvPr>
          <p:cNvSpPr>
            <a:spLocks noGrp="1"/>
          </p:cNvSpPr>
          <p:nvPr>
            <p:ph type="title"/>
          </p:nvPr>
        </p:nvSpPr>
        <p:spPr>
          <a:xfrm>
            <a:off x="241852" y="161236"/>
            <a:ext cx="10515600" cy="759340"/>
          </a:xfrm>
        </p:spPr>
        <p:txBody>
          <a:bodyPr>
            <a:normAutofit/>
          </a:bodyPr>
          <a:lstStyle/>
          <a:p>
            <a:r>
              <a:rPr lang="en-US" altLang="ja-JP" sz="4000" dirty="0">
                <a:latin typeface="+mn-ea"/>
                <a:ea typeface="+mn-ea"/>
              </a:rPr>
              <a:t>1-</a:t>
            </a:r>
            <a:r>
              <a:rPr lang="ja-JP" altLang="en-US" sz="4000" dirty="0">
                <a:latin typeface="+mn-ea"/>
                <a:ea typeface="+mn-ea"/>
              </a:rPr>
              <a:t>② 経営成績（過年度</a:t>
            </a:r>
            <a:r>
              <a:rPr lang="en-US" altLang="ja-JP" sz="4000" dirty="0">
                <a:latin typeface="+mn-ea"/>
                <a:ea typeface="+mn-ea"/>
              </a:rPr>
              <a:t>PL</a:t>
            </a:r>
            <a:r>
              <a:rPr lang="ja-JP" altLang="en-US" sz="4000" dirty="0">
                <a:latin typeface="+mn-ea"/>
                <a:ea typeface="+mn-ea"/>
              </a:rPr>
              <a:t>）を書け！</a:t>
            </a:r>
          </a:p>
        </p:txBody>
      </p:sp>
      <p:sp>
        <p:nvSpPr>
          <p:cNvPr id="4" name="正方形/長方形 3">
            <a:extLst>
              <a:ext uri="{FF2B5EF4-FFF2-40B4-BE49-F238E27FC236}">
                <a16:creationId xmlns:a16="http://schemas.microsoft.com/office/drawing/2014/main" id="{AE76D57A-8AEC-4EA9-9AF9-6DF83C0A06B0}"/>
              </a:ext>
            </a:extLst>
          </p:cNvPr>
          <p:cNvSpPr/>
          <p:nvPr/>
        </p:nvSpPr>
        <p:spPr>
          <a:xfrm>
            <a:off x="0" y="920577"/>
            <a:ext cx="11633886" cy="12974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二等辺三角形 4">
            <a:extLst>
              <a:ext uri="{FF2B5EF4-FFF2-40B4-BE49-F238E27FC236}">
                <a16:creationId xmlns:a16="http://schemas.microsoft.com/office/drawing/2014/main" id="{ADC534BE-37C6-454C-BC50-B1B0775F01E6}"/>
              </a:ext>
            </a:extLst>
          </p:cNvPr>
          <p:cNvSpPr/>
          <p:nvPr/>
        </p:nvSpPr>
        <p:spPr>
          <a:xfrm rot="10800000">
            <a:off x="11592180" y="920578"/>
            <a:ext cx="83411" cy="129746"/>
          </a:xfrm>
          <a:prstGeom prs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C1E764EC-1095-13DB-0FF8-451931102716}"/>
              </a:ext>
            </a:extLst>
          </p:cNvPr>
          <p:cNvPicPr>
            <a:picLocks noChangeAspect="1"/>
          </p:cNvPicPr>
          <p:nvPr/>
        </p:nvPicPr>
        <p:blipFill>
          <a:blip r:embed="rId4"/>
          <a:stretch>
            <a:fillRect/>
          </a:stretch>
        </p:blipFill>
        <p:spPr>
          <a:xfrm>
            <a:off x="1638461" y="1416450"/>
            <a:ext cx="8356963" cy="4025100"/>
          </a:xfrm>
          <a:prstGeom prst="rect">
            <a:avLst/>
          </a:prstGeom>
        </p:spPr>
      </p:pic>
    </p:spTree>
    <p:custDataLst>
      <p:tags r:id="rId1"/>
    </p:custDataLst>
    <p:extLst>
      <p:ext uri="{BB962C8B-B14F-4D97-AF65-F5344CB8AC3E}">
        <p14:creationId xmlns:p14="http://schemas.microsoft.com/office/powerpoint/2010/main" val="3000021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AE76D57A-8AEC-4EA9-9AF9-6DF83C0A06B0}"/>
              </a:ext>
            </a:extLst>
          </p:cNvPr>
          <p:cNvSpPr/>
          <p:nvPr/>
        </p:nvSpPr>
        <p:spPr>
          <a:xfrm>
            <a:off x="0" y="920577"/>
            <a:ext cx="11633886" cy="12974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二等辺三角形 4">
            <a:extLst>
              <a:ext uri="{FF2B5EF4-FFF2-40B4-BE49-F238E27FC236}">
                <a16:creationId xmlns:a16="http://schemas.microsoft.com/office/drawing/2014/main" id="{ADC534BE-37C6-454C-BC50-B1B0775F01E6}"/>
              </a:ext>
            </a:extLst>
          </p:cNvPr>
          <p:cNvSpPr/>
          <p:nvPr/>
        </p:nvSpPr>
        <p:spPr>
          <a:xfrm rot="10800000">
            <a:off x="11592180" y="920578"/>
            <a:ext cx="83411" cy="129746"/>
          </a:xfrm>
          <a:prstGeom prs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763E0A69-FD83-D24D-136F-83B0A7D3F51B}"/>
              </a:ext>
            </a:extLst>
          </p:cNvPr>
          <p:cNvSpPr txBox="1">
            <a:spLocks/>
          </p:cNvSpPr>
          <p:nvPr/>
        </p:nvSpPr>
        <p:spPr>
          <a:xfrm>
            <a:off x="559143" y="1679917"/>
            <a:ext cx="10515600" cy="759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700" dirty="0">
                <a:solidFill>
                  <a:schemeClr val="bg1">
                    <a:lumMod val="75000"/>
                  </a:schemeClr>
                </a:solidFill>
                <a:latin typeface="+mn-ea"/>
                <a:ea typeface="+mn-ea"/>
              </a:rPr>
              <a:t>①　設立年度、何を誰にいくらで販売してるか</a:t>
            </a:r>
          </a:p>
        </p:txBody>
      </p:sp>
      <p:sp>
        <p:nvSpPr>
          <p:cNvPr id="7" name="タイトル 1">
            <a:extLst>
              <a:ext uri="{FF2B5EF4-FFF2-40B4-BE49-F238E27FC236}">
                <a16:creationId xmlns:a16="http://schemas.microsoft.com/office/drawing/2014/main" id="{3E5F5C12-7A34-3D0C-71F5-19A987980135}"/>
              </a:ext>
            </a:extLst>
          </p:cNvPr>
          <p:cNvSpPr txBox="1">
            <a:spLocks/>
          </p:cNvSpPr>
          <p:nvPr/>
        </p:nvSpPr>
        <p:spPr>
          <a:xfrm>
            <a:off x="559143" y="2669660"/>
            <a:ext cx="10515600" cy="759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700" dirty="0">
                <a:solidFill>
                  <a:schemeClr val="bg1">
                    <a:lumMod val="75000"/>
                  </a:schemeClr>
                </a:solidFill>
                <a:latin typeface="+mn-ea"/>
                <a:ea typeface="+mn-ea"/>
              </a:rPr>
              <a:t>②　経営成績（過年度</a:t>
            </a:r>
            <a:r>
              <a:rPr lang="en-US" altLang="ja-JP" sz="3700" dirty="0">
                <a:solidFill>
                  <a:schemeClr val="bg1">
                    <a:lumMod val="75000"/>
                  </a:schemeClr>
                </a:solidFill>
                <a:latin typeface="+mn-ea"/>
                <a:ea typeface="+mn-ea"/>
              </a:rPr>
              <a:t>PL</a:t>
            </a:r>
            <a:r>
              <a:rPr lang="ja-JP" altLang="en-US" sz="3700" dirty="0">
                <a:solidFill>
                  <a:schemeClr val="bg1">
                    <a:lumMod val="75000"/>
                  </a:schemeClr>
                </a:solidFill>
                <a:latin typeface="+mn-ea"/>
                <a:ea typeface="+mn-ea"/>
              </a:rPr>
              <a:t>）</a:t>
            </a:r>
          </a:p>
        </p:txBody>
      </p:sp>
      <p:sp>
        <p:nvSpPr>
          <p:cNvPr id="9" name="タイトル 1">
            <a:extLst>
              <a:ext uri="{FF2B5EF4-FFF2-40B4-BE49-F238E27FC236}">
                <a16:creationId xmlns:a16="http://schemas.microsoft.com/office/drawing/2014/main" id="{CC6722C9-3E25-CDC8-CA98-E1053CD4E614}"/>
              </a:ext>
            </a:extLst>
          </p:cNvPr>
          <p:cNvSpPr txBox="1">
            <a:spLocks/>
          </p:cNvSpPr>
          <p:nvPr/>
        </p:nvSpPr>
        <p:spPr>
          <a:xfrm>
            <a:off x="559143" y="3678923"/>
            <a:ext cx="10515600" cy="759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700" dirty="0">
                <a:latin typeface="+mn-ea"/>
                <a:ea typeface="+mn-ea"/>
              </a:rPr>
              <a:t>③　業務の状況</a:t>
            </a:r>
          </a:p>
        </p:txBody>
      </p:sp>
      <p:sp>
        <p:nvSpPr>
          <p:cNvPr id="10" name="タイトル 1">
            <a:extLst>
              <a:ext uri="{FF2B5EF4-FFF2-40B4-BE49-F238E27FC236}">
                <a16:creationId xmlns:a16="http://schemas.microsoft.com/office/drawing/2014/main" id="{72360B7B-8D09-AAB0-555C-FACC8653C24F}"/>
              </a:ext>
            </a:extLst>
          </p:cNvPr>
          <p:cNvSpPr txBox="1">
            <a:spLocks/>
          </p:cNvSpPr>
          <p:nvPr/>
        </p:nvSpPr>
        <p:spPr>
          <a:xfrm>
            <a:off x="559143" y="4688186"/>
            <a:ext cx="10515600" cy="759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700" dirty="0">
                <a:solidFill>
                  <a:schemeClr val="bg1">
                    <a:lumMod val="75000"/>
                  </a:schemeClr>
                </a:solidFill>
                <a:latin typeface="+mn-ea"/>
                <a:ea typeface="+mn-ea"/>
              </a:rPr>
              <a:t>④　経営上の課題</a:t>
            </a:r>
          </a:p>
        </p:txBody>
      </p:sp>
      <p:sp>
        <p:nvSpPr>
          <p:cNvPr id="11" name="タイトル 1">
            <a:extLst>
              <a:ext uri="{FF2B5EF4-FFF2-40B4-BE49-F238E27FC236}">
                <a16:creationId xmlns:a16="http://schemas.microsoft.com/office/drawing/2014/main" id="{EC45FCA8-7EF0-FB47-FF12-94D5291B037D}"/>
              </a:ext>
            </a:extLst>
          </p:cNvPr>
          <p:cNvSpPr txBox="1">
            <a:spLocks/>
          </p:cNvSpPr>
          <p:nvPr/>
        </p:nvSpPr>
        <p:spPr>
          <a:xfrm>
            <a:off x="156003" y="161236"/>
            <a:ext cx="10515600" cy="759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a:latin typeface="+mn-ea"/>
                <a:ea typeface="+mn-ea"/>
              </a:rPr>
              <a:t>1.</a:t>
            </a:r>
            <a:r>
              <a:rPr lang="ja-JP" altLang="en-US">
                <a:latin typeface="+mn-ea"/>
                <a:ea typeface="+mn-ea"/>
              </a:rPr>
              <a:t>「企業概要」にはコレを書け！</a:t>
            </a:r>
            <a:endParaRPr lang="ja-JP" altLang="en-US" dirty="0">
              <a:latin typeface="+mn-ea"/>
              <a:ea typeface="+mn-ea"/>
            </a:endParaRPr>
          </a:p>
        </p:txBody>
      </p:sp>
      <p:sp>
        <p:nvSpPr>
          <p:cNvPr id="12" name="正方形/長方形 11">
            <a:extLst>
              <a:ext uri="{FF2B5EF4-FFF2-40B4-BE49-F238E27FC236}">
                <a16:creationId xmlns:a16="http://schemas.microsoft.com/office/drawing/2014/main" id="{63542827-9EE6-681B-5421-6486AB5829A2}"/>
              </a:ext>
            </a:extLst>
          </p:cNvPr>
          <p:cNvSpPr/>
          <p:nvPr/>
        </p:nvSpPr>
        <p:spPr>
          <a:xfrm>
            <a:off x="308919" y="3496360"/>
            <a:ext cx="10765824" cy="1124465"/>
          </a:xfrm>
          <a:prstGeom prst="rect">
            <a:avLst/>
          </a:prstGeom>
          <a:noFill/>
          <a:ln w="152400">
            <a:solidFill>
              <a:srgbClr val="FE20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extLst>
      <p:ext uri="{BB962C8B-B14F-4D97-AF65-F5344CB8AC3E}">
        <p14:creationId xmlns:p14="http://schemas.microsoft.com/office/powerpoint/2010/main" val="2970897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3A62FB-D1EC-4937-8FF2-A59F90BC4844}"/>
              </a:ext>
            </a:extLst>
          </p:cNvPr>
          <p:cNvSpPr>
            <a:spLocks noGrp="1"/>
          </p:cNvSpPr>
          <p:nvPr>
            <p:ph type="title"/>
          </p:nvPr>
        </p:nvSpPr>
        <p:spPr>
          <a:xfrm>
            <a:off x="416560" y="161236"/>
            <a:ext cx="10515600" cy="759340"/>
          </a:xfrm>
        </p:spPr>
        <p:txBody>
          <a:bodyPr/>
          <a:lstStyle/>
          <a:p>
            <a:r>
              <a:rPr lang="en-US" altLang="ja-JP" dirty="0">
                <a:latin typeface="+mn-ea"/>
                <a:ea typeface="+mn-ea"/>
              </a:rPr>
              <a:t>1-</a:t>
            </a:r>
            <a:r>
              <a:rPr lang="ja-JP" altLang="en-US" dirty="0">
                <a:latin typeface="+mn-ea"/>
                <a:ea typeface="+mn-ea"/>
              </a:rPr>
              <a:t>③</a:t>
            </a:r>
            <a:r>
              <a:rPr lang="ja-JP" altLang="en-US" sz="4400" dirty="0">
                <a:latin typeface="+mn-ea"/>
                <a:ea typeface="+mn-ea"/>
              </a:rPr>
              <a:t>「業務の状況」を書け！</a:t>
            </a:r>
          </a:p>
        </p:txBody>
      </p:sp>
      <p:sp>
        <p:nvSpPr>
          <p:cNvPr id="4" name="正方形/長方形 3">
            <a:extLst>
              <a:ext uri="{FF2B5EF4-FFF2-40B4-BE49-F238E27FC236}">
                <a16:creationId xmlns:a16="http://schemas.microsoft.com/office/drawing/2014/main" id="{AE76D57A-8AEC-4EA9-9AF9-6DF83C0A06B0}"/>
              </a:ext>
            </a:extLst>
          </p:cNvPr>
          <p:cNvSpPr/>
          <p:nvPr/>
        </p:nvSpPr>
        <p:spPr>
          <a:xfrm>
            <a:off x="0" y="920577"/>
            <a:ext cx="11633886" cy="12974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二等辺三角形 4">
            <a:extLst>
              <a:ext uri="{FF2B5EF4-FFF2-40B4-BE49-F238E27FC236}">
                <a16:creationId xmlns:a16="http://schemas.microsoft.com/office/drawing/2014/main" id="{ADC534BE-37C6-454C-BC50-B1B0775F01E6}"/>
              </a:ext>
            </a:extLst>
          </p:cNvPr>
          <p:cNvSpPr/>
          <p:nvPr/>
        </p:nvSpPr>
        <p:spPr>
          <a:xfrm rot="10800000">
            <a:off x="11592180" y="920578"/>
            <a:ext cx="83411" cy="129746"/>
          </a:xfrm>
          <a:prstGeom prs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DDA63E2A-CED8-8250-EA06-2BF268C0126D}"/>
              </a:ext>
            </a:extLst>
          </p:cNvPr>
          <p:cNvPicPr>
            <a:picLocks noChangeAspect="1"/>
          </p:cNvPicPr>
          <p:nvPr/>
        </p:nvPicPr>
        <p:blipFill>
          <a:blip r:embed="rId4"/>
          <a:stretch>
            <a:fillRect/>
          </a:stretch>
        </p:blipFill>
        <p:spPr>
          <a:xfrm>
            <a:off x="1" y="2093128"/>
            <a:ext cx="12192000" cy="1385699"/>
          </a:xfrm>
          <a:prstGeom prst="rect">
            <a:avLst/>
          </a:prstGeom>
        </p:spPr>
      </p:pic>
    </p:spTree>
    <p:custDataLst>
      <p:tags r:id="rId1"/>
    </p:custDataLst>
    <p:extLst>
      <p:ext uri="{BB962C8B-B14F-4D97-AF65-F5344CB8AC3E}">
        <p14:creationId xmlns:p14="http://schemas.microsoft.com/office/powerpoint/2010/main" val="1044062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AE76D57A-8AEC-4EA9-9AF9-6DF83C0A06B0}"/>
              </a:ext>
            </a:extLst>
          </p:cNvPr>
          <p:cNvSpPr/>
          <p:nvPr/>
        </p:nvSpPr>
        <p:spPr>
          <a:xfrm>
            <a:off x="0" y="920577"/>
            <a:ext cx="11633886" cy="12974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二等辺三角形 4">
            <a:extLst>
              <a:ext uri="{FF2B5EF4-FFF2-40B4-BE49-F238E27FC236}">
                <a16:creationId xmlns:a16="http://schemas.microsoft.com/office/drawing/2014/main" id="{ADC534BE-37C6-454C-BC50-B1B0775F01E6}"/>
              </a:ext>
            </a:extLst>
          </p:cNvPr>
          <p:cNvSpPr/>
          <p:nvPr/>
        </p:nvSpPr>
        <p:spPr>
          <a:xfrm rot="10800000">
            <a:off x="11592180" y="920578"/>
            <a:ext cx="83411" cy="129746"/>
          </a:xfrm>
          <a:prstGeom prs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763E0A69-FD83-D24D-136F-83B0A7D3F51B}"/>
              </a:ext>
            </a:extLst>
          </p:cNvPr>
          <p:cNvSpPr txBox="1">
            <a:spLocks/>
          </p:cNvSpPr>
          <p:nvPr/>
        </p:nvSpPr>
        <p:spPr>
          <a:xfrm>
            <a:off x="559143" y="1309214"/>
            <a:ext cx="10515600" cy="759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700" dirty="0">
                <a:solidFill>
                  <a:schemeClr val="bg1">
                    <a:lumMod val="75000"/>
                  </a:schemeClr>
                </a:solidFill>
                <a:latin typeface="+mn-ea"/>
                <a:ea typeface="+mn-ea"/>
              </a:rPr>
              <a:t>①　設立年度、何を誰にいくらで販売してるか</a:t>
            </a:r>
          </a:p>
        </p:txBody>
      </p:sp>
      <p:sp>
        <p:nvSpPr>
          <p:cNvPr id="7" name="タイトル 1">
            <a:extLst>
              <a:ext uri="{FF2B5EF4-FFF2-40B4-BE49-F238E27FC236}">
                <a16:creationId xmlns:a16="http://schemas.microsoft.com/office/drawing/2014/main" id="{3E5F5C12-7A34-3D0C-71F5-19A987980135}"/>
              </a:ext>
            </a:extLst>
          </p:cNvPr>
          <p:cNvSpPr txBox="1">
            <a:spLocks/>
          </p:cNvSpPr>
          <p:nvPr/>
        </p:nvSpPr>
        <p:spPr>
          <a:xfrm>
            <a:off x="559143" y="2298957"/>
            <a:ext cx="10515600" cy="759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700" dirty="0">
                <a:solidFill>
                  <a:schemeClr val="bg1">
                    <a:lumMod val="75000"/>
                  </a:schemeClr>
                </a:solidFill>
                <a:latin typeface="+mn-ea"/>
                <a:ea typeface="+mn-ea"/>
              </a:rPr>
              <a:t>②　経営成績（過年度</a:t>
            </a:r>
            <a:r>
              <a:rPr lang="en-US" altLang="ja-JP" sz="3700" dirty="0">
                <a:solidFill>
                  <a:schemeClr val="bg1">
                    <a:lumMod val="75000"/>
                  </a:schemeClr>
                </a:solidFill>
                <a:latin typeface="+mn-ea"/>
                <a:ea typeface="+mn-ea"/>
              </a:rPr>
              <a:t>PL</a:t>
            </a:r>
            <a:r>
              <a:rPr lang="ja-JP" altLang="en-US" sz="3700" dirty="0">
                <a:solidFill>
                  <a:schemeClr val="bg1">
                    <a:lumMod val="75000"/>
                  </a:schemeClr>
                </a:solidFill>
                <a:latin typeface="+mn-ea"/>
                <a:ea typeface="+mn-ea"/>
              </a:rPr>
              <a:t>）</a:t>
            </a:r>
          </a:p>
        </p:txBody>
      </p:sp>
      <p:sp>
        <p:nvSpPr>
          <p:cNvPr id="9" name="タイトル 1">
            <a:extLst>
              <a:ext uri="{FF2B5EF4-FFF2-40B4-BE49-F238E27FC236}">
                <a16:creationId xmlns:a16="http://schemas.microsoft.com/office/drawing/2014/main" id="{CC6722C9-3E25-CDC8-CA98-E1053CD4E614}"/>
              </a:ext>
            </a:extLst>
          </p:cNvPr>
          <p:cNvSpPr txBox="1">
            <a:spLocks/>
          </p:cNvSpPr>
          <p:nvPr/>
        </p:nvSpPr>
        <p:spPr>
          <a:xfrm>
            <a:off x="559143" y="3308220"/>
            <a:ext cx="10515600" cy="759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700" dirty="0">
                <a:solidFill>
                  <a:schemeClr val="bg1">
                    <a:lumMod val="75000"/>
                  </a:schemeClr>
                </a:solidFill>
                <a:latin typeface="+mn-ea"/>
                <a:ea typeface="+mn-ea"/>
              </a:rPr>
              <a:t>③　業務の状況</a:t>
            </a:r>
          </a:p>
        </p:txBody>
      </p:sp>
      <p:sp>
        <p:nvSpPr>
          <p:cNvPr id="10" name="タイトル 1">
            <a:extLst>
              <a:ext uri="{FF2B5EF4-FFF2-40B4-BE49-F238E27FC236}">
                <a16:creationId xmlns:a16="http://schemas.microsoft.com/office/drawing/2014/main" id="{72360B7B-8D09-AAB0-555C-FACC8653C24F}"/>
              </a:ext>
            </a:extLst>
          </p:cNvPr>
          <p:cNvSpPr txBox="1">
            <a:spLocks/>
          </p:cNvSpPr>
          <p:nvPr/>
        </p:nvSpPr>
        <p:spPr>
          <a:xfrm>
            <a:off x="559143" y="4317483"/>
            <a:ext cx="10515600" cy="759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700" dirty="0">
                <a:latin typeface="+mn-ea"/>
                <a:ea typeface="+mn-ea"/>
              </a:rPr>
              <a:t>④　経営上の課題</a:t>
            </a:r>
          </a:p>
        </p:txBody>
      </p:sp>
      <p:sp>
        <p:nvSpPr>
          <p:cNvPr id="11" name="タイトル 1">
            <a:extLst>
              <a:ext uri="{FF2B5EF4-FFF2-40B4-BE49-F238E27FC236}">
                <a16:creationId xmlns:a16="http://schemas.microsoft.com/office/drawing/2014/main" id="{AB384951-B00F-83CF-DC8D-4B97DB3A3274}"/>
              </a:ext>
            </a:extLst>
          </p:cNvPr>
          <p:cNvSpPr>
            <a:spLocks noGrp="1"/>
          </p:cNvSpPr>
          <p:nvPr>
            <p:ph type="title"/>
          </p:nvPr>
        </p:nvSpPr>
        <p:spPr>
          <a:xfrm>
            <a:off x="156003" y="161236"/>
            <a:ext cx="10515600" cy="759340"/>
          </a:xfrm>
        </p:spPr>
        <p:txBody>
          <a:bodyPr/>
          <a:lstStyle/>
          <a:p>
            <a:r>
              <a:rPr kumimoji="1" lang="en-US" altLang="ja-JP" dirty="0">
                <a:latin typeface="+mn-ea"/>
                <a:ea typeface="+mn-ea"/>
              </a:rPr>
              <a:t>1.</a:t>
            </a:r>
            <a:r>
              <a:rPr kumimoji="1" lang="ja-JP" altLang="en-US" dirty="0">
                <a:latin typeface="+mn-ea"/>
                <a:ea typeface="+mn-ea"/>
              </a:rPr>
              <a:t>「企業概要」にはコレを書け！</a:t>
            </a:r>
          </a:p>
        </p:txBody>
      </p:sp>
      <p:sp>
        <p:nvSpPr>
          <p:cNvPr id="12" name="正方形/長方形 11">
            <a:extLst>
              <a:ext uri="{FF2B5EF4-FFF2-40B4-BE49-F238E27FC236}">
                <a16:creationId xmlns:a16="http://schemas.microsoft.com/office/drawing/2014/main" id="{4A63AD27-6E6B-C15A-0517-191198B27953}"/>
              </a:ext>
            </a:extLst>
          </p:cNvPr>
          <p:cNvSpPr/>
          <p:nvPr/>
        </p:nvSpPr>
        <p:spPr>
          <a:xfrm>
            <a:off x="308919" y="4187736"/>
            <a:ext cx="10765824" cy="941902"/>
          </a:xfrm>
          <a:prstGeom prst="rect">
            <a:avLst/>
          </a:prstGeom>
          <a:noFill/>
          <a:ln w="152400">
            <a:solidFill>
              <a:srgbClr val="FE20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extLst>
      <p:ext uri="{BB962C8B-B14F-4D97-AF65-F5344CB8AC3E}">
        <p14:creationId xmlns:p14="http://schemas.microsoft.com/office/powerpoint/2010/main" val="11380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3A62FB-D1EC-4937-8FF2-A59F90BC4844}"/>
              </a:ext>
            </a:extLst>
          </p:cNvPr>
          <p:cNvSpPr>
            <a:spLocks noGrp="1"/>
          </p:cNvSpPr>
          <p:nvPr>
            <p:ph type="title"/>
          </p:nvPr>
        </p:nvSpPr>
        <p:spPr>
          <a:xfrm>
            <a:off x="241852" y="161236"/>
            <a:ext cx="10515600" cy="759340"/>
          </a:xfrm>
        </p:spPr>
        <p:txBody>
          <a:bodyPr>
            <a:normAutofit/>
          </a:bodyPr>
          <a:lstStyle/>
          <a:p>
            <a:r>
              <a:rPr lang="en-US" altLang="ja-JP" sz="4000" dirty="0">
                <a:latin typeface="+mn-ea"/>
                <a:ea typeface="+mn-ea"/>
              </a:rPr>
              <a:t>1-</a:t>
            </a:r>
            <a:r>
              <a:rPr lang="ja-JP" altLang="en-US" sz="4000" dirty="0">
                <a:latin typeface="+mn-ea"/>
                <a:ea typeface="+mn-ea"/>
              </a:rPr>
              <a:t>④「経営上の課題」を書け！</a:t>
            </a:r>
            <a:r>
              <a:rPr lang="en-US" altLang="ja-JP" sz="4000" dirty="0">
                <a:latin typeface="+mn-ea"/>
                <a:ea typeface="+mn-ea"/>
              </a:rPr>
              <a:t>(1/2)</a:t>
            </a:r>
            <a:endParaRPr lang="ja-JP" altLang="en-US" sz="4000" dirty="0">
              <a:latin typeface="+mn-ea"/>
              <a:ea typeface="+mn-ea"/>
            </a:endParaRPr>
          </a:p>
        </p:txBody>
      </p:sp>
      <p:sp>
        <p:nvSpPr>
          <p:cNvPr id="4" name="正方形/長方形 3">
            <a:extLst>
              <a:ext uri="{FF2B5EF4-FFF2-40B4-BE49-F238E27FC236}">
                <a16:creationId xmlns:a16="http://schemas.microsoft.com/office/drawing/2014/main" id="{AE76D57A-8AEC-4EA9-9AF9-6DF83C0A06B0}"/>
              </a:ext>
            </a:extLst>
          </p:cNvPr>
          <p:cNvSpPr/>
          <p:nvPr/>
        </p:nvSpPr>
        <p:spPr>
          <a:xfrm>
            <a:off x="0" y="920577"/>
            <a:ext cx="11633886" cy="12974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二等辺三角形 4">
            <a:extLst>
              <a:ext uri="{FF2B5EF4-FFF2-40B4-BE49-F238E27FC236}">
                <a16:creationId xmlns:a16="http://schemas.microsoft.com/office/drawing/2014/main" id="{ADC534BE-37C6-454C-BC50-B1B0775F01E6}"/>
              </a:ext>
            </a:extLst>
          </p:cNvPr>
          <p:cNvSpPr/>
          <p:nvPr/>
        </p:nvSpPr>
        <p:spPr>
          <a:xfrm rot="10800000">
            <a:off x="11592180" y="920578"/>
            <a:ext cx="83411" cy="129746"/>
          </a:xfrm>
          <a:prstGeom prs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54A13AFE-3FF7-5A08-1AB1-5382710605FD}"/>
              </a:ext>
            </a:extLst>
          </p:cNvPr>
          <p:cNvPicPr>
            <a:picLocks noChangeAspect="1"/>
          </p:cNvPicPr>
          <p:nvPr/>
        </p:nvPicPr>
        <p:blipFill>
          <a:blip r:embed="rId4"/>
          <a:stretch>
            <a:fillRect/>
          </a:stretch>
        </p:blipFill>
        <p:spPr>
          <a:xfrm>
            <a:off x="270377" y="1505156"/>
            <a:ext cx="11651245" cy="3365017"/>
          </a:xfrm>
          <a:prstGeom prst="rect">
            <a:avLst/>
          </a:prstGeom>
        </p:spPr>
      </p:pic>
    </p:spTree>
    <p:custDataLst>
      <p:tags r:id="rId1"/>
    </p:custDataLst>
    <p:extLst>
      <p:ext uri="{BB962C8B-B14F-4D97-AF65-F5344CB8AC3E}">
        <p14:creationId xmlns:p14="http://schemas.microsoft.com/office/powerpoint/2010/main" val="3969966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3A62FB-D1EC-4937-8FF2-A59F90BC4844}"/>
              </a:ext>
            </a:extLst>
          </p:cNvPr>
          <p:cNvSpPr>
            <a:spLocks noGrp="1"/>
          </p:cNvSpPr>
          <p:nvPr>
            <p:ph type="title"/>
          </p:nvPr>
        </p:nvSpPr>
        <p:spPr>
          <a:xfrm>
            <a:off x="241852" y="161236"/>
            <a:ext cx="10515600" cy="759340"/>
          </a:xfrm>
        </p:spPr>
        <p:txBody>
          <a:bodyPr>
            <a:normAutofit/>
          </a:bodyPr>
          <a:lstStyle/>
          <a:p>
            <a:r>
              <a:rPr lang="en-US" altLang="ja-JP" sz="4000" dirty="0">
                <a:latin typeface="+mn-ea"/>
                <a:ea typeface="+mn-ea"/>
              </a:rPr>
              <a:t>1-</a:t>
            </a:r>
            <a:r>
              <a:rPr lang="ja-JP" altLang="en-US" sz="4000" dirty="0">
                <a:latin typeface="+mn-ea"/>
                <a:ea typeface="+mn-ea"/>
              </a:rPr>
              <a:t>④「経営上の課題」を書け！</a:t>
            </a:r>
            <a:r>
              <a:rPr lang="en-US" altLang="ja-JP" sz="4000" dirty="0">
                <a:latin typeface="+mn-ea"/>
                <a:ea typeface="+mn-ea"/>
              </a:rPr>
              <a:t>(2/2)</a:t>
            </a:r>
            <a:endParaRPr lang="ja-JP" altLang="en-US" sz="4000" dirty="0">
              <a:latin typeface="+mn-ea"/>
              <a:ea typeface="+mn-ea"/>
            </a:endParaRPr>
          </a:p>
        </p:txBody>
      </p:sp>
      <p:sp>
        <p:nvSpPr>
          <p:cNvPr id="4" name="正方形/長方形 3">
            <a:extLst>
              <a:ext uri="{FF2B5EF4-FFF2-40B4-BE49-F238E27FC236}">
                <a16:creationId xmlns:a16="http://schemas.microsoft.com/office/drawing/2014/main" id="{AE76D57A-8AEC-4EA9-9AF9-6DF83C0A06B0}"/>
              </a:ext>
            </a:extLst>
          </p:cNvPr>
          <p:cNvSpPr/>
          <p:nvPr/>
        </p:nvSpPr>
        <p:spPr>
          <a:xfrm>
            <a:off x="0" y="920577"/>
            <a:ext cx="11633886" cy="12974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二等辺三角形 4">
            <a:extLst>
              <a:ext uri="{FF2B5EF4-FFF2-40B4-BE49-F238E27FC236}">
                <a16:creationId xmlns:a16="http://schemas.microsoft.com/office/drawing/2014/main" id="{ADC534BE-37C6-454C-BC50-B1B0775F01E6}"/>
              </a:ext>
            </a:extLst>
          </p:cNvPr>
          <p:cNvSpPr/>
          <p:nvPr/>
        </p:nvSpPr>
        <p:spPr>
          <a:xfrm rot="10800000">
            <a:off x="11592180" y="920578"/>
            <a:ext cx="83411" cy="129746"/>
          </a:xfrm>
          <a:prstGeom prs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 name="表 6">
            <a:extLst>
              <a:ext uri="{FF2B5EF4-FFF2-40B4-BE49-F238E27FC236}">
                <a16:creationId xmlns:a16="http://schemas.microsoft.com/office/drawing/2014/main" id="{C4173D42-D728-9DE7-E4DF-B3A9642A242A}"/>
              </a:ext>
            </a:extLst>
          </p:cNvPr>
          <p:cNvGraphicFramePr>
            <a:graphicFrameLocks noGrp="1"/>
          </p:cNvGraphicFramePr>
          <p:nvPr>
            <p:extLst>
              <p:ext uri="{D42A27DB-BD31-4B8C-83A1-F6EECF244321}">
                <p14:modId xmlns:p14="http://schemas.microsoft.com/office/powerpoint/2010/main" val="907150348"/>
              </p:ext>
            </p:extLst>
          </p:nvPr>
        </p:nvGraphicFramePr>
        <p:xfrm>
          <a:off x="55403" y="1214331"/>
          <a:ext cx="12081194" cy="4429337"/>
        </p:xfrm>
        <a:graphic>
          <a:graphicData uri="http://schemas.openxmlformats.org/drawingml/2006/table">
            <a:tbl>
              <a:tblPr firstRow="1" bandRow="1">
                <a:tableStyleId>{5C22544A-7EE6-4342-B048-85BDC9FD1C3A}</a:tableStyleId>
              </a:tblPr>
              <a:tblGrid>
                <a:gridCol w="5906872">
                  <a:extLst>
                    <a:ext uri="{9D8B030D-6E8A-4147-A177-3AD203B41FA5}">
                      <a16:colId xmlns:a16="http://schemas.microsoft.com/office/drawing/2014/main" val="1576456296"/>
                    </a:ext>
                  </a:extLst>
                </a:gridCol>
                <a:gridCol w="6174322">
                  <a:extLst>
                    <a:ext uri="{9D8B030D-6E8A-4147-A177-3AD203B41FA5}">
                      <a16:colId xmlns:a16="http://schemas.microsoft.com/office/drawing/2014/main" val="946661713"/>
                    </a:ext>
                  </a:extLst>
                </a:gridCol>
              </a:tblGrid>
              <a:tr h="736763">
                <a:tc>
                  <a:txBody>
                    <a:bodyPr/>
                    <a:lstStyle/>
                    <a:p>
                      <a:r>
                        <a:rPr kumimoji="1" lang="ja-JP" altLang="en-US" sz="3500" dirty="0"/>
                        <a:t>弱点</a:t>
                      </a:r>
                    </a:p>
                  </a:txBody>
                  <a:tcPr/>
                </a:tc>
                <a:tc>
                  <a:txBody>
                    <a:bodyPr/>
                    <a:lstStyle/>
                    <a:p>
                      <a:r>
                        <a:rPr kumimoji="1" lang="ja-JP" altLang="en-US" sz="3500" dirty="0"/>
                        <a:t>新しい取り組み</a:t>
                      </a:r>
                    </a:p>
                  </a:txBody>
                  <a:tcPr/>
                </a:tc>
                <a:extLst>
                  <a:ext uri="{0D108BD9-81ED-4DB2-BD59-A6C34878D82A}">
                    <a16:rowId xmlns:a16="http://schemas.microsoft.com/office/drawing/2014/main" val="2086666563"/>
                  </a:ext>
                </a:extLst>
              </a:tr>
              <a:tr h="2061664">
                <a:tc>
                  <a:txBody>
                    <a:bodyPr/>
                    <a:lstStyle/>
                    <a:p>
                      <a:r>
                        <a:rPr kumimoji="1" lang="ja-JP" altLang="en-US" sz="3000" dirty="0"/>
                        <a:t>既存事業では</a:t>
                      </a:r>
                      <a:r>
                        <a:rPr kumimoji="1" lang="ja-JP" altLang="en-US" sz="3000" dirty="0">
                          <a:highlight>
                            <a:srgbClr val="FFFF00"/>
                          </a:highlight>
                        </a:rPr>
                        <a:t>収益性に限界</a:t>
                      </a:r>
                      <a:r>
                        <a:rPr kumimoji="1" lang="ja-JP" altLang="en-US" sz="3000" dirty="0"/>
                        <a:t>がある</a:t>
                      </a:r>
                      <a:endParaRPr kumimoji="1" lang="en-US" altLang="ja-JP" sz="3000" dirty="0"/>
                    </a:p>
                    <a:p>
                      <a:r>
                        <a:rPr kumimoji="1" lang="ja-JP" altLang="en-US" sz="3000" dirty="0"/>
                        <a:t>→これ以上儲からない。</a:t>
                      </a:r>
                    </a:p>
                  </a:txBody>
                  <a:tcPr/>
                </a:tc>
                <a:tc>
                  <a:txBody>
                    <a:bodyPr/>
                    <a:lstStyle/>
                    <a:p>
                      <a:r>
                        <a:rPr kumimoji="1" lang="ja-JP" altLang="en-US" sz="3000" dirty="0"/>
                        <a:t>・テイクアウトメニューの開発</a:t>
                      </a:r>
                      <a:endParaRPr kumimoji="1" lang="en-US" altLang="ja-JP" sz="3000" dirty="0"/>
                    </a:p>
                    <a:p>
                      <a:endParaRPr kumimoji="1" lang="en-US" altLang="ja-JP" sz="3000" dirty="0"/>
                    </a:p>
                    <a:p>
                      <a:r>
                        <a:rPr kumimoji="1" lang="ja-JP" altLang="en-US" sz="3000" dirty="0"/>
                        <a:t>・トイレにおむつ交換台を据え付けて、客層を強化する</a:t>
                      </a:r>
                    </a:p>
                  </a:txBody>
                  <a:tcPr/>
                </a:tc>
                <a:extLst>
                  <a:ext uri="{0D108BD9-81ED-4DB2-BD59-A6C34878D82A}">
                    <a16:rowId xmlns:a16="http://schemas.microsoft.com/office/drawing/2014/main" val="1719222886"/>
                  </a:ext>
                </a:extLst>
              </a:tr>
              <a:tr h="1630910">
                <a:tc>
                  <a:txBody>
                    <a:bodyPr/>
                    <a:lstStyle/>
                    <a:p>
                      <a:r>
                        <a:rPr kumimoji="1" lang="ja-JP" altLang="en-US" sz="3000" dirty="0"/>
                        <a:t>電卓で会計してるから</a:t>
                      </a:r>
                      <a:r>
                        <a:rPr kumimoji="1" lang="ja-JP" altLang="en-US" sz="3000" dirty="0">
                          <a:highlight>
                            <a:srgbClr val="FFFF00"/>
                          </a:highlight>
                        </a:rPr>
                        <a:t>ミスが多い</a:t>
                      </a:r>
                    </a:p>
                  </a:txBody>
                  <a:tcPr/>
                </a:tc>
                <a:tc>
                  <a:txBody>
                    <a:bodyPr/>
                    <a:lstStyle/>
                    <a:p>
                      <a:r>
                        <a:rPr kumimoji="1" lang="en-US" altLang="ja-JP" sz="3000" dirty="0"/>
                        <a:t>POS</a:t>
                      </a:r>
                      <a:r>
                        <a:rPr kumimoji="1" lang="ja-JP" altLang="en-US" sz="3000" dirty="0"/>
                        <a:t>レジを導入することで、ミスをなくして効率的に会計できるようにする</a:t>
                      </a:r>
                    </a:p>
                  </a:txBody>
                  <a:tcPr/>
                </a:tc>
                <a:extLst>
                  <a:ext uri="{0D108BD9-81ED-4DB2-BD59-A6C34878D82A}">
                    <a16:rowId xmlns:a16="http://schemas.microsoft.com/office/drawing/2014/main" val="4151997373"/>
                  </a:ext>
                </a:extLst>
              </a:tr>
            </a:tbl>
          </a:graphicData>
        </a:graphic>
      </p:graphicFrame>
    </p:spTree>
    <p:custDataLst>
      <p:tags r:id="rId1"/>
    </p:custDataLst>
    <p:extLst>
      <p:ext uri="{BB962C8B-B14F-4D97-AF65-F5344CB8AC3E}">
        <p14:creationId xmlns:p14="http://schemas.microsoft.com/office/powerpoint/2010/main" val="3852325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3A62FB-D1EC-4937-8FF2-A59F90BC4844}"/>
              </a:ext>
            </a:extLst>
          </p:cNvPr>
          <p:cNvSpPr>
            <a:spLocks noGrp="1"/>
          </p:cNvSpPr>
          <p:nvPr>
            <p:ph type="title"/>
          </p:nvPr>
        </p:nvSpPr>
        <p:spPr>
          <a:xfrm>
            <a:off x="838200" y="226111"/>
            <a:ext cx="10515600" cy="759340"/>
          </a:xfrm>
        </p:spPr>
        <p:txBody>
          <a:bodyPr/>
          <a:lstStyle/>
          <a:p>
            <a:r>
              <a:rPr lang="ja-JP" altLang="en-US" dirty="0">
                <a:latin typeface="+mn-ea"/>
                <a:ea typeface="+mn-ea"/>
              </a:rPr>
              <a:t>経営計画ってなに？</a:t>
            </a:r>
            <a:endParaRPr kumimoji="1" lang="ja-JP" altLang="en-US" dirty="0">
              <a:latin typeface="+mn-ea"/>
              <a:ea typeface="+mn-ea"/>
            </a:endParaRPr>
          </a:p>
        </p:txBody>
      </p:sp>
      <p:sp>
        <p:nvSpPr>
          <p:cNvPr id="4" name="正方形/長方形 3">
            <a:extLst>
              <a:ext uri="{FF2B5EF4-FFF2-40B4-BE49-F238E27FC236}">
                <a16:creationId xmlns:a16="http://schemas.microsoft.com/office/drawing/2014/main" id="{AE76D57A-8AEC-4EA9-9AF9-6DF83C0A06B0}"/>
              </a:ext>
            </a:extLst>
          </p:cNvPr>
          <p:cNvSpPr/>
          <p:nvPr/>
        </p:nvSpPr>
        <p:spPr>
          <a:xfrm>
            <a:off x="0" y="920577"/>
            <a:ext cx="11633886" cy="12974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二等辺三角形 4">
            <a:extLst>
              <a:ext uri="{FF2B5EF4-FFF2-40B4-BE49-F238E27FC236}">
                <a16:creationId xmlns:a16="http://schemas.microsoft.com/office/drawing/2014/main" id="{ADC534BE-37C6-454C-BC50-B1B0775F01E6}"/>
              </a:ext>
            </a:extLst>
          </p:cNvPr>
          <p:cNvSpPr/>
          <p:nvPr/>
        </p:nvSpPr>
        <p:spPr>
          <a:xfrm rot="10800000">
            <a:off x="11592180" y="920578"/>
            <a:ext cx="83411" cy="129746"/>
          </a:xfrm>
          <a:prstGeom prs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E568C9E9-E038-18C1-C65F-2E5EB10395D4}"/>
              </a:ext>
            </a:extLst>
          </p:cNvPr>
          <p:cNvPicPr>
            <a:picLocks noChangeAspect="1"/>
          </p:cNvPicPr>
          <p:nvPr/>
        </p:nvPicPr>
        <p:blipFill>
          <a:blip r:embed="rId4"/>
          <a:stretch>
            <a:fillRect/>
          </a:stretch>
        </p:blipFill>
        <p:spPr>
          <a:xfrm>
            <a:off x="1042987" y="1134161"/>
            <a:ext cx="10106025" cy="5181600"/>
          </a:xfrm>
          <a:prstGeom prst="rect">
            <a:avLst/>
          </a:prstGeom>
        </p:spPr>
      </p:pic>
      <p:sp>
        <p:nvSpPr>
          <p:cNvPr id="6" name="正方形/長方形 5">
            <a:extLst>
              <a:ext uri="{FF2B5EF4-FFF2-40B4-BE49-F238E27FC236}">
                <a16:creationId xmlns:a16="http://schemas.microsoft.com/office/drawing/2014/main" id="{92A65829-7607-95F6-56A8-BAF7579633EB}"/>
              </a:ext>
            </a:extLst>
          </p:cNvPr>
          <p:cNvSpPr/>
          <p:nvPr/>
        </p:nvSpPr>
        <p:spPr>
          <a:xfrm>
            <a:off x="1042987" y="2910016"/>
            <a:ext cx="10106025" cy="1105930"/>
          </a:xfrm>
          <a:prstGeom prst="rect">
            <a:avLst/>
          </a:prstGeom>
          <a:noFill/>
          <a:ln w="152400">
            <a:solidFill>
              <a:srgbClr val="FE20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extLst>
      <p:ext uri="{BB962C8B-B14F-4D97-AF65-F5344CB8AC3E}">
        <p14:creationId xmlns:p14="http://schemas.microsoft.com/office/powerpoint/2010/main" val="2825253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9A75F91E-0798-6F05-F67C-326481B88A3A}"/>
              </a:ext>
            </a:extLst>
          </p:cNvPr>
          <p:cNvSpPr/>
          <p:nvPr/>
        </p:nvSpPr>
        <p:spPr>
          <a:xfrm>
            <a:off x="0" y="1623451"/>
            <a:ext cx="3039762" cy="924399"/>
          </a:xfrm>
          <a:prstGeom prst="rect">
            <a:avLst/>
          </a:prstGeom>
          <a:solidFill>
            <a:srgbClr val="1E80D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E83A62FB-D1EC-4937-8FF2-A59F90BC4844}"/>
              </a:ext>
            </a:extLst>
          </p:cNvPr>
          <p:cNvSpPr>
            <a:spLocks noGrp="1"/>
          </p:cNvSpPr>
          <p:nvPr>
            <p:ph type="title"/>
          </p:nvPr>
        </p:nvSpPr>
        <p:spPr>
          <a:xfrm>
            <a:off x="559143" y="161236"/>
            <a:ext cx="10515600" cy="759340"/>
          </a:xfrm>
        </p:spPr>
        <p:txBody>
          <a:bodyPr>
            <a:normAutofit/>
          </a:bodyPr>
          <a:lstStyle/>
          <a:p>
            <a:r>
              <a:rPr lang="en-US" altLang="ja-JP" dirty="0">
                <a:latin typeface="+mn-ea"/>
                <a:ea typeface="+mn-ea"/>
              </a:rPr>
              <a:t>2.</a:t>
            </a:r>
            <a:r>
              <a:rPr lang="ja-JP" altLang="en-US" sz="4400" dirty="0">
                <a:latin typeface="+mn-ea"/>
                <a:ea typeface="+mn-ea"/>
              </a:rPr>
              <a:t> 顧客ニーズと市場の動向？？？</a:t>
            </a:r>
          </a:p>
        </p:txBody>
      </p:sp>
      <p:sp>
        <p:nvSpPr>
          <p:cNvPr id="4" name="正方形/長方形 3">
            <a:extLst>
              <a:ext uri="{FF2B5EF4-FFF2-40B4-BE49-F238E27FC236}">
                <a16:creationId xmlns:a16="http://schemas.microsoft.com/office/drawing/2014/main" id="{AE76D57A-8AEC-4EA9-9AF9-6DF83C0A06B0}"/>
              </a:ext>
            </a:extLst>
          </p:cNvPr>
          <p:cNvSpPr/>
          <p:nvPr/>
        </p:nvSpPr>
        <p:spPr>
          <a:xfrm>
            <a:off x="0" y="920577"/>
            <a:ext cx="11633886" cy="12974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二等辺三角形 4">
            <a:extLst>
              <a:ext uri="{FF2B5EF4-FFF2-40B4-BE49-F238E27FC236}">
                <a16:creationId xmlns:a16="http://schemas.microsoft.com/office/drawing/2014/main" id="{ADC534BE-37C6-454C-BC50-B1B0775F01E6}"/>
              </a:ext>
            </a:extLst>
          </p:cNvPr>
          <p:cNvSpPr/>
          <p:nvPr/>
        </p:nvSpPr>
        <p:spPr>
          <a:xfrm rot="10800000">
            <a:off x="11592180" y="920578"/>
            <a:ext cx="83411" cy="129746"/>
          </a:xfrm>
          <a:prstGeom prs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タイトル 1">
            <a:extLst>
              <a:ext uri="{FF2B5EF4-FFF2-40B4-BE49-F238E27FC236}">
                <a16:creationId xmlns:a16="http://schemas.microsoft.com/office/drawing/2014/main" id="{E14579E6-CDFF-2908-EB63-B84DCAD223F3}"/>
              </a:ext>
            </a:extLst>
          </p:cNvPr>
          <p:cNvSpPr txBox="1">
            <a:spLocks/>
          </p:cNvSpPr>
          <p:nvPr/>
        </p:nvSpPr>
        <p:spPr>
          <a:xfrm>
            <a:off x="0" y="1623451"/>
            <a:ext cx="12646113" cy="1008537"/>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latin typeface="+mn-ea"/>
                <a:ea typeface="+mn-ea"/>
              </a:rPr>
              <a:t> 市場の動向  コロナの影響で外食産業の市場が低迷</a:t>
            </a:r>
          </a:p>
        </p:txBody>
      </p:sp>
      <p:sp>
        <p:nvSpPr>
          <p:cNvPr id="14" name="タイトル 1">
            <a:extLst>
              <a:ext uri="{FF2B5EF4-FFF2-40B4-BE49-F238E27FC236}">
                <a16:creationId xmlns:a16="http://schemas.microsoft.com/office/drawing/2014/main" id="{4554B795-F3DA-4AE8-79F4-2FB126C01CFB}"/>
              </a:ext>
            </a:extLst>
          </p:cNvPr>
          <p:cNvSpPr txBox="1">
            <a:spLocks/>
          </p:cNvSpPr>
          <p:nvPr/>
        </p:nvSpPr>
        <p:spPr>
          <a:xfrm>
            <a:off x="2310714" y="2924731"/>
            <a:ext cx="12646113" cy="10085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100" dirty="0">
                <a:latin typeface="+mn-ea"/>
                <a:ea typeface="+mn-ea"/>
              </a:rPr>
              <a:t>当店の来店客数が</a:t>
            </a:r>
            <a:r>
              <a:rPr lang="en-US" altLang="ja-JP" sz="4100" dirty="0">
                <a:latin typeface="+mn-ea"/>
                <a:ea typeface="+mn-ea"/>
              </a:rPr>
              <a:t>50</a:t>
            </a:r>
            <a:r>
              <a:rPr lang="ja-JP" altLang="en-US" sz="4100" dirty="0">
                <a:latin typeface="+mn-ea"/>
                <a:ea typeface="+mn-ea"/>
              </a:rPr>
              <a:t>人日→</a:t>
            </a:r>
            <a:r>
              <a:rPr lang="en-US" altLang="ja-JP" sz="4100" dirty="0">
                <a:latin typeface="+mn-ea"/>
                <a:ea typeface="+mn-ea"/>
              </a:rPr>
              <a:t>30</a:t>
            </a:r>
            <a:r>
              <a:rPr lang="ja-JP" altLang="en-US" sz="4100" dirty="0">
                <a:latin typeface="+mn-ea"/>
                <a:ea typeface="+mn-ea"/>
              </a:rPr>
              <a:t>人日に減少</a:t>
            </a:r>
          </a:p>
        </p:txBody>
      </p:sp>
      <p:sp>
        <p:nvSpPr>
          <p:cNvPr id="3" name="矢印: 下 2">
            <a:extLst>
              <a:ext uri="{FF2B5EF4-FFF2-40B4-BE49-F238E27FC236}">
                <a16:creationId xmlns:a16="http://schemas.microsoft.com/office/drawing/2014/main" id="{B1DB6479-F243-426D-3425-C959E60C8D72}"/>
              </a:ext>
            </a:extLst>
          </p:cNvPr>
          <p:cNvSpPr/>
          <p:nvPr/>
        </p:nvSpPr>
        <p:spPr>
          <a:xfrm>
            <a:off x="6199489" y="2504601"/>
            <a:ext cx="1692876" cy="420130"/>
          </a:xfrm>
          <a:prstGeom prst="downArrow">
            <a:avLst/>
          </a:prstGeom>
          <a:solidFill>
            <a:srgbClr val="1E80D7"/>
          </a:solidFill>
          <a:ln>
            <a:solidFill>
              <a:srgbClr val="1E8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下 14">
            <a:extLst>
              <a:ext uri="{FF2B5EF4-FFF2-40B4-BE49-F238E27FC236}">
                <a16:creationId xmlns:a16="http://schemas.microsoft.com/office/drawing/2014/main" id="{5E9D9858-9928-5153-7DEB-3D1090A39796}"/>
              </a:ext>
            </a:extLst>
          </p:cNvPr>
          <p:cNvSpPr/>
          <p:nvPr/>
        </p:nvSpPr>
        <p:spPr>
          <a:xfrm>
            <a:off x="6199489" y="3805881"/>
            <a:ext cx="1692876" cy="420130"/>
          </a:xfrm>
          <a:prstGeom prst="downArrow">
            <a:avLst/>
          </a:prstGeom>
          <a:solidFill>
            <a:srgbClr val="1E80D7"/>
          </a:solidFill>
          <a:ln>
            <a:solidFill>
              <a:srgbClr val="1E8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タイトル 1">
            <a:extLst>
              <a:ext uri="{FF2B5EF4-FFF2-40B4-BE49-F238E27FC236}">
                <a16:creationId xmlns:a16="http://schemas.microsoft.com/office/drawing/2014/main" id="{232B2672-7AC9-9041-75E8-E0526464248F}"/>
              </a:ext>
            </a:extLst>
          </p:cNvPr>
          <p:cNvSpPr txBox="1">
            <a:spLocks/>
          </p:cNvSpPr>
          <p:nvPr/>
        </p:nvSpPr>
        <p:spPr>
          <a:xfrm>
            <a:off x="2310713" y="4310149"/>
            <a:ext cx="12646113" cy="10085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100" dirty="0">
                <a:latin typeface="+mn-ea"/>
                <a:ea typeface="+mn-ea"/>
              </a:rPr>
              <a:t>他方で、テイクアウトの市場は上昇</a:t>
            </a:r>
          </a:p>
        </p:txBody>
      </p:sp>
    </p:spTree>
    <p:custDataLst>
      <p:tags r:id="rId1"/>
    </p:custDataLst>
    <p:extLst>
      <p:ext uri="{BB962C8B-B14F-4D97-AF65-F5344CB8AC3E}">
        <p14:creationId xmlns:p14="http://schemas.microsoft.com/office/powerpoint/2010/main" val="1953599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6F8F3A04-2EAB-BB73-0E00-516EA7AFB6CD}"/>
              </a:ext>
            </a:extLst>
          </p:cNvPr>
          <p:cNvSpPr/>
          <p:nvPr/>
        </p:nvSpPr>
        <p:spPr>
          <a:xfrm>
            <a:off x="0" y="1623451"/>
            <a:ext cx="2644346" cy="924399"/>
          </a:xfrm>
          <a:prstGeom prst="rect">
            <a:avLst/>
          </a:prstGeom>
          <a:solidFill>
            <a:srgbClr val="1E80D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E83A62FB-D1EC-4937-8FF2-A59F90BC4844}"/>
              </a:ext>
            </a:extLst>
          </p:cNvPr>
          <p:cNvSpPr>
            <a:spLocks noGrp="1"/>
          </p:cNvSpPr>
          <p:nvPr>
            <p:ph type="title"/>
          </p:nvPr>
        </p:nvSpPr>
        <p:spPr>
          <a:xfrm>
            <a:off x="559143" y="161236"/>
            <a:ext cx="10515600" cy="759340"/>
          </a:xfrm>
        </p:spPr>
        <p:txBody>
          <a:bodyPr>
            <a:normAutofit/>
          </a:bodyPr>
          <a:lstStyle/>
          <a:p>
            <a:r>
              <a:rPr lang="en-US" altLang="ja-JP" dirty="0">
                <a:latin typeface="+mn-ea"/>
                <a:ea typeface="+mn-ea"/>
              </a:rPr>
              <a:t>2.</a:t>
            </a:r>
            <a:r>
              <a:rPr lang="ja-JP" altLang="en-US" sz="4400" dirty="0">
                <a:latin typeface="+mn-ea"/>
                <a:ea typeface="+mn-ea"/>
              </a:rPr>
              <a:t> 顧客ニーズと市場の動向？？？</a:t>
            </a:r>
          </a:p>
        </p:txBody>
      </p:sp>
      <p:sp>
        <p:nvSpPr>
          <p:cNvPr id="4" name="正方形/長方形 3">
            <a:extLst>
              <a:ext uri="{FF2B5EF4-FFF2-40B4-BE49-F238E27FC236}">
                <a16:creationId xmlns:a16="http://schemas.microsoft.com/office/drawing/2014/main" id="{AE76D57A-8AEC-4EA9-9AF9-6DF83C0A06B0}"/>
              </a:ext>
            </a:extLst>
          </p:cNvPr>
          <p:cNvSpPr/>
          <p:nvPr/>
        </p:nvSpPr>
        <p:spPr>
          <a:xfrm>
            <a:off x="0" y="920577"/>
            <a:ext cx="11633886" cy="12974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二等辺三角形 4">
            <a:extLst>
              <a:ext uri="{FF2B5EF4-FFF2-40B4-BE49-F238E27FC236}">
                <a16:creationId xmlns:a16="http://schemas.microsoft.com/office/drawing/2014/main" id="{ADC534BE-37C6-454C-BC50-B1B0775F01E6}"/>
              </a:ext>
            </a:extLst>
          </p:cNvPr>
          <p:cNvSpPr/>
          <p:nvPr/>
        </p:nvSpPr>
        <p:spPr>
          <a:xfrm rot="10800000">
            <a:off x="11592180" y="920578"/>
            <a:ext cx="83411" cy="129746"/>
          </a:xfrm>
          <a:prstGeom prs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タイトル 1">
            <a:extLst>
              <a:ext uri="{FF2B5EF4-FFF2-40B4-BE49-F238E27FC236}">
                <a16:creationId xmlns:a16="http://schemas.microsoft.com/office/drawing/2014/main" id="{E14579E6-CDFF-2908-EB63-B84DCAD223F3}"/>
              </a:ext>
            </a:extLst>
          </p:cNvPr>
          <p:cNvSpPr txBox="1">
            <a:spLocks/>
          </p:cNvSpPr>
          <p:nvPr/>
        </p:nvSpPr>
        <p:spPr>
          <a:xfrm>
            <a:off x="0" y="1623451"/>
            <a:ext cx="13283514" cy="10085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500" dirty="0">
                <a:latin typeface="+mn-ea"/>
                <a:ea typeface="+mn-ea"/>
              </a:rPr>
              <a:t> 顧客ニーズ  当店の来店客数が</a:t>
            </a:r>
            <a:r>
              <a:rPr lang="en-US" altLang="ja-JP" sz="3500" dirty="0">
                <a:latin typeface="+mn-ea"/>
                <a:ea typeface="+mn-ea"/>
              </a:rPr>
              <a:t>50</a:t>
            </a:r>
            <a:r>
              <a:rPr lang="ja-JP" altLang="en-US" sz="3500" dirty="0">
                <a:latin typeface="+mn-ea"/>
                <a:ea typeface="+mn-ea"/>
              </a:rPr>
              <a:t>人日→</a:t>
            </a:r>
            <a:r>
              <a:rPr lang="en-US" altLang="ja-JP" sz="3500" dirty="0">
                <a:latin typeface="+mn-ea"/>
                <a:ea typeface="+mn-ea"/>
              </a:rPr>
              <a:t>30</a:t>
            </a:r>
            <a:r>
              <a:rPr lang="ja-JP" altLang="en-US" sz="3500" dirty="0">
                <a:latin typeface="+mn-ea"/>
                <a:ea typeface="+mn-ea"/>
              </a:rPr>
              <a:t>人日に減少</a:t>
            </a:r>
          </a:p>
        </p:txBody>
      </p:sp>
      <p:sp>
        <p:nvSpPr>
          <p:cNvPr id="14" name="タイトル 1">
            <a:extLst>
              <a:ext uri="{FF2B5EF4-FFF2-40B4-BE49-F238E27FC236}">
                <a16:creationId xmlns:a16="http://schemas.microsoft.com/office/drawing/2014/main" id="{4554B795-F3DA-4AE8-79F4-2FB126C01CFB}"/>
              </a:ext>
            </a:extLst>
          </p:cNvPr>
          <p:cNvSpPr txBox="1">
            <a:spLocks/>
          </p:cNvSpPr>
          <p:nvPr/>
        </p:nvSpPr>
        <p:spPr>
          <a:xfrm>
            <a:off x="2310714" y="2924731"/>
            <a:ext cx="12646113" cy="1008537"/>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500" dirty="0">
                <a:latin typeface="+mn-ea"/>
                <a:ea typeface="+mn-ea"/>
              </a:rPr>
              <a:t>特に、</a:t>
            </a:r>
            <a:r>
              <a:rPr lang="en-US" altLang="ja-JP" sz="3500" dirty="0">
                <a:latin typeface="+mn-ea"/>
                <a:ea typeface="+mn-ea"/>
              </a:rPr>
              <a:t>30</a:t>
            </a:r>
            <a:r>
              <a:rPr lang="ja-JP" altLang="en-US" sz="3500" dirty="0">
                <a:latin typeface="+mn-ea"/>
                <a:ea typeface="+mn-ea"/>
              </a:rPr>
              <a:t>代女性の来店客数が少ない</a:t>
            </a:r>
            <a:endParaRPr lang="en-US" altLang="ja-JP" sz="3500" dirty="0">
              <a:latin typeface="+mn-ea"/>
              <a:ea typeface="+mn-ea"/>
            </a:endParaRPr>
          </a:p>
          <a:p>
            <a:r>
              <a:rPr lang="en-US" altLang="ja-JP" sz="3500" dirty="0">
                <a:latin typeface="+mn-ea"/>
                <a:ea typeface="+mn-ea"/>
              </a:rPr>
              <a:t>(</a:t>
            </a:r>
            <a:r>
              <a:rPr lang="ja-JP" altLang="en-US" sz="3500" dirty="0">
                <a:latin typeface="+mn-ea"/>
                <a:ea typeface="+mn-ea"/>
              </a:rPr>
              <a:t>トイレにオムツ交換台がないから</a:t>
            </a:r>
            <a:r>
              <a:rPr lang="en-US" altLang="ja-JP" sz="3500" dirty="0">
                <a:latin typeface="+mn-ea"/>
                <a:ea typeface="+mn-ea"/>
              </a:rPr>
              <a:t>)</a:t>
            </a:r>
            <a:endParaRPr lang="ja-JP" altLang="en-US" sz="3500" dirty="0">
              <a:latin typeface="+mn-ea"/>
              <a:ea typeface="+mn-ea"/>
            </a:endParaRPr>
          </a:p>
        </p:txBody>
      </p:sp>
      <p:sp>
        <p:nvSpPr>
          <p:cNvPr id="3" name="矢印: 下 2">
            <a:extLst>
              <a:ext uri="{FF2B5EF4-FFF2-40B4-BE49-F238E27FC236}">
                <a16:creationId xmlns:a16="http://schemas.microsoft.com/office/drawing/2014/main" id="{B1DB6479-F243-426D-3425-C959E60C8D72}"/>
              </a:ext>
            </a:extLst>
          </p:cNvPr>
          <p:cNvSpPr/>
          <p:nvPr/>
        </p:nvSpPr>
        <p:spPr>
          <a:xfrm>
            <a:off x="6199489" y="2388672"/>
            <a:ext cx="1692876" cy="420130"/>
          </a:xfrm>
          <a:prstGeom prst="downArrow">
            <a:avLst/>
          </a:prstGeom>
          <a:solidFill>
            <a:srgbClr val="1E80D7"/>
          </a:solidFill>
          <a:ln>
            <a:solidFill>
              <a:srgbClr val="1E8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下 14">
            <a:extLst>
              <a:ext uri="{FF2B5EF4-FFF2-40B4-BE49-F238E27FC236}">
                <a16:creationId xmlns:a16="http://schemas.microsoft.com/office/drawing/2014/main" id="{5E9D9858-9928-5153-7DEB-3D1090A39796}"/>
              </a:ext>
            </a:extLst>
          </p:cNvPr>
          <p:cNvSpPr/>
          <p:nvPr/>
        </p:nvSpPr>
        <p:spPr>
          <a:xfrm>
            <a:off x="6199489" y="3890019"/>
            <a:ext cx="1692876" cy="420130"/>
          </a:xfrm>
          <a:prstGeom prst="downArrow">
            <a:avLst/>
          </a:prstGeom>
          <a:solidFill>
            <a:srgbClr val="1E80D7"/>
          </a:solidFill>
          <a:ln>
            <a:solidFill>
              <a:srgbClr val="1E8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タイトル 1">
            <a:extLst>
              <a:ext uri="{FF2B5EF4-FFF2-40B4-BE49-F238E27FC236}">
                <a16:creationId xmlns:a16="http://schemas.microsoft.com/office/drawing/2014/main" id="{232B2672-7AC9-9041-75E8-E0526464248F}"/>
              </a:ext>
            </a:extLst>
          </p:cNvPr>
          <p:cNvSpPr txBox="1">
            <a:spLocks/>
          </p:cNvSpPr>
          <p:nvPr/>
        </p:nvSpPr>
        <p:spPr>
          <a:xfrm>
            <a:off x="2310713" y="4226011"/>
            <a:ext cx="12646113" cy="13986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500" dirty="0">
                <a:latin typeface="+mn-ea"/>
                <a:ea typeface="+mn-ea"/>
              </a:rPr>
              <a:t>現状を打開するために新たな取り組みを</a:t>
            </a:r>
            <a:endParaRPr lang="en-US" altLang="ja-JP" sz="3500" dirty="0">
              <a:latin typeface="+mn-ea"/>
              <a:ea typeface="+mn-ea"/>
            </a:endParaRPr>
          </a:p>
          <a:p>
            <a:r>
              <a:rPr lang="ja-JP" altLang="en-US" sz="3500" dirty="0">
                <a:latin typeface="+mn-ea"/>
                <a:ea typeface="+mn-ea"/>
              </a:rPr>
              <a:t>はじめます</a:t>
            </a:r>
          </a:p>
        </p:txBody>
      </p:sp>
    </p:spTree>
    <p:custDataLst>
      <p:tags r:id="rId1"/>
    </p:custDataLst>
    <p:extLst>
      <p:ext uri="{BB962C8B-B14F-4D97-AF65-F5344CB8AC3E}">
        <p14:creationId xmlns:p14="http://schemas.microsoft.com/office/powerpoint/2010/main" val="1773188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3A62FB-D1EC-4937-8FF2-A59F90BC4844}"/>
              </a:ext>
            </a:extLst>
          </p:cNvPr>
          <p:cNvSpPr>
            <a:spLocks noGrp="1"/>
          </p:cNvSpPr>
          <p:nvPr>
            <p:ph type="title"/>
          </p:nvPr>
        </p:nvSpPr>
        <p:spPr>
          <a:xfrm>
            <a:off x="838200" y="226111"/>
            <a:ext cx="10515600" cy="759340"/>
          </a:xfrm>
        </p:spPr>
        <p:txBody>
          <a:bodyPr/>
          <a:lstStyle/>
          <a:p>
            <a:r>
              <a:rPr lang="ja-JP" altLang="en-US" dirty="0">
                <a:latin typeface="+mn-ea"/>
                <a:ea typeface="+mn-ea"/>
              </a:rPr>
              <a:t>経営計画ってなに？</a:t>
            </a:r>
            <a:endParaRPr kumimoji="1" lang="ja-JP" altLang="en-US" dirty="0">
              <a:latin typeface="+mn-ea"/>
              <a:ea typeface="+mn-ea"/>
            </a:endParaRPr>
          </a:p>
        </p:txBody>
      </p:sp>
      <p:sp>
        <p:nvSpPr>
          <p:cNvPr id="4" name="正方形/長方形 3">
            <a:extLst>
              <a:ext uri="{FF2B5EF4-FFF2-40B4-BE49-F238E27FC236}">
                <a16:creationId xmlns:a16="http://schemas.microsoft.com/office/drawing/2014/main" id="{AE76D57A-8AEC-4EA9-9AF9-6DF83C0A06B0}"/>
              </a:ext>
            </a:extLst>
          </p:cNvPr>
          <p:cNvSpPr/>
          <p:nvPr/>
        </p:nvSpPr>
        <p:spPr>
          <a:xfrm>
            <a:off x="0" y="920577"/>
            <a:ext cx="11633886" cy="12974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二等辺三角形 4">
            <a:extLst>
              <a:ext uri="{FF2B5EF4-FFF2-40B4-BE49-F238E27FC236}">
                <a16:creationId xmlns:a16="http://schemas.microsoft.com/office/drawing/2014/main" id="{ADC534BE-37C6-454C-BC50-B1B0775F01E6}"/>
              </a:ext>
            </a:extLst>
          </p:cNvPr>
          <p:cNvSpPr/>
          <p:nvPr/>
        </p:nvSpPr>
        <p:spPr>
          <a:xfrm rot="10800000">
            <a:off x="11592180" y="920578"/>
            <a:ext cx="83411" cy="129746"/>
          </a:xfrm>
          <a:prstGeom prs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E568C9E9-E038-18C1-C65F-2E5EB10395D4}"/>
              </a:ext>
            </a:extLst>
          </p:cNvPr>
          <p:cNvPicPr>
            <a:picLocks noChangeAspect="1"/>
          </p:cNvPicPr>
          <p:nvPr/>
        </p:nvPicPr>
        <p:blipFill>
          <a:blip r:embed="rId4"/>
          <a:stretch>
            <a:fillRect/>
          </a:stretch>
        </p:blipFill>
        <p:spPr>
          <a:xfrm>
            <a:off x="1042987" y="1134161"/>
            <a:ext cx="10106025" cy="5181600"/>
          </a:xfrm>
          <a:prstGeom prst="rect">
            <a:avLst/>
          </a:prstGeom>
        </p:spPr>
      </p:pic>
    </p:spTree>
    <p:custDataLst>
      <p:tags r:id="rId1"/>
    </p:custDataLst>
    <p:extLst>
      <p:ext uri="{BB962C8B-B14F-4D97-AF65-F5344CB8AC3E}">
        <p14:creationId xmlns:p14="http://schemas.microsoft.com/office/powerpoint/2010/main" val="3649477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3A62FB-D1EC-4937-8FF2-A59F90BC4844}"/>
              </a:ext>
            </a:extLst>
          </p:cNvPr>
          <p:cNvSpPr>
            <a:spLocks noGrp="1"/>
          </p:cNvSpPr>
          <p:nvPr>
            <p:ph type="title"/>
          </p:nvPr>
        </p:nvSpPr>
        <p:spPr>
          <a:xfrm>
            <a:off x="838200" y="226111"/>
            <a:ext cx="10515600" cy="759340"/>
          </a:xfrm>
        </p:spPr>
        <p:txBody>
          <a:bodyPr>
            <a:normAutofit/>
          </a:bodyPr>
          <a:lstStyle/>
          <a:p>
            <a:r>
              <a:rPr lang="ja-JP" altLang="en-US" dirty="0">
                <a:latin typeface="+mn-ea"/>
                <a:ea typeface="+mn-ea"/>
              </a:rPr>
              <a:t>計画書のテンプレート（補助事業</a:t>
            </a:r>
            <a:r>
              <a:rPr lang="ja-JP" altLang="en-US">
                <a:latin typeface="+mn-ea"/>
                <a:ea typeface="+mn-ea"/>
              </a:rPr>
              <a:t>計画）</a:t>
            </a:r>
            <a:endParaRPr kumimoji="1" lang="ja-JP" altLang="en-US" dirty="0">
              <a:latin typeface="+mn-ea"/>
              <a:ea typeface="+mn-ea"/>
            </a:endParaRPr>
          </a:p>
        </p:txBody>
      </p:sp>
      <p:sp>
        <p:nvSpPr>
          <p:cNvPr id="4" name="正方形/長方形 3">
            <a:extLst>
              <a:ext uri="{FF2B5EF4-FFF2-40B4-BE49-F238E27FC236}">
                <a16:creationId xmlns:a16="http://schemas.microsoft.com/office/drawing/2014/main" id="{AE76D57A-8AEC-4EA9-9AF9-6DF83C0A06B0}"/>
              </a:ext>
            </a:extLst>
          </p:cNvPr>
          <p:cNvSpPr/>
          <p:nvPr/>
        </p:nvSpPr>
        <p:spPr>
          <a:xfrm>
            <a:off x="0" y="920577"/>
            <a:ext cx="11633886" cy="12974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二等辺三角形 4">
            <a:extLst>
              <a:ext uri="{FF2B5EF4-FFF2-40B4-BE49-F238E27FC236}">
                <a16:creationId xmlns:a16="http://schemas.microsoft.com/office/drawing/2014/main" id="{ADC534BE-37C6-454C-BC50-B1B0775F01E6}"/>
              </a:ext>
            </a:extLst>
          </p:cNvPr>
          <p:cNvSpPr/>
          <p:nvPr/>
        </p:nvSpPr>
        <p:spPr>
          <a:xfrm rot="10800000">
            <a:off x="11592180" y="920578"/>
            <a:ext cx="83411" cy="129746"/>
          </a:xfrm>
          <a:prstGeom prs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BE2A7939-B5BB-A52A-71BA-3DEF7F7D23BA}"/>
              </a:ext>
            </a:extLst>
          </p:cNvPr>
          <p:cNvPicPr>
            <a:picLocks noChangeAspect="1"/>
          </p:cNvPicPr>
          <p:nvPr/>
        </p:nvPicPr>
        <p:blipFill>
          <a:blip r:embed="rId4"/>
          <a:stretch>
            <a:fillRect/>
          </a:stretch>
        </p:blipFill>
        <p:spPr>
          <a:xfrm>
            <a:off x="1443453" y="1161947"/>
            <a:ext cx="8746980" cy="5469942"/>
          </a:xfrm>
          <a:prstGeom prst="rect">
            <a:avLst/>
          </a:prstGeom>
        </p:spPr>
      </p:pic>
    </p:spTree>
    <p:custDataLst>
      <p:tags r:id="rId1"/>
    </p:custDataLst>
    <p:extLst>
      <p:ext uri="{BB962C8B-B14F-4D97-AF65-F5344CB8AC3E}">
        <p14:creationId xmlns:p14="http://schemas.microsoft.com/office/powerpoint/2010/main" val="1823136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3A62FB-D1EC-4937-8FF2-A59F90BC4844}"/>
              </a:ext>
            </a:extLst>
          </p:cNvPr>
          <p:cNvSpPr>
            <a:spLocks noGrp="1"/>
          </p:cNvSpPr>
          <p:nvPr>
            <p:ph type="title"/>
          </p:nvPr>
        </p:nvSpPr>
        <p:spPr>
          <a:xfrm>
            <a:off x="201760" y="179160"/>
            <a:ext cx="11188661" cy="759340"/>
          </a:xfrm>
        </p:spPr>
        <p:txBody>
          <a:bodyPr>
            <a:normAutofit/>
          </a:bodyPr>
          <a:lstStyle/>
          <a:p>
            <a:r>
              <a:rPr lang="en-US" altLang="ja-JP" sz="3500" dirty="0">
                <a:latin typeface="+mn-ea"/>
                <a:ea typeface="+mn-ea"/>
              </a:rPr>
              <a:t>3. </a:t>
            </a:r>
            <a:r>
              <a:rPr kumimoji="1" lang="ja-JP" altLang="en-US" sz="3500" dirty="0"/>
              <a:t>自社や自社の提供する商品・サービスの強み</a:t>
            </a:r>
            <a:endParaRPr lang="ja-JP" altLang="en-US" sz="3500" dirty="0">
              <a:latin typeface="+mn-ea"/>
              <a:ea typeface="+mn-ea"/>
            </a:endParaRPr>
          </a:p>
        </p:txBody>
      </p:sp>
      <p:sp>
        <p:nvSpPr>
          <p:cNvPr id="4" name="正方形/長方形 3">
            <a:extLst>
              <a:ext uri="{FF2B5EF4-FFF2-40B4-BE49-F238E27FC236}">
                <a16:creationId xmlns:a16="http://schemas.microsoft.com/office/drawing/2014/main" id="{AE76D57A-8AEC-4EA9-9AF9-6DF83C0A06B0}"/>
              </a:ext>
            </a:extLst>
          </p:cNvPr>
          <p:cNvSpPr/>
          <p:nvPr/>
        </p:nvSpPr>
        <p:spPr>
          <a:xfrm>
            <a:off x="0" y="920577"/>
            <a:ext cx="11633886" cy="12974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二等辺三角形 4">
            <a:extLst>
              <a:ext uri="{FF2B5EF4-FFF2-40B4-BE49-F238E27FC236}">
                <a16:creationId xmlns:a16="http://schemas.microsoft.com/office/drawing/2014/main" id="{ADC534BE-37C6-454C-BC50-B1B0775F01E6}"/>
              </a:ext>
            </a:extLst>
          </p:cNvPr>
          <p:cNvSpPr/>
          <p:nvPr/>
        </p:nvSpPr>
        <p:spPr>
          <a:xfrm rot="10800000">
            <a:off x="11592180" y="920578"/>
            <a:ext cx="83411" cy="129746"/>
          </a:xfrm>
          <a:prstGeom prs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タイトル 1">
            <a:extLst>
              <a:ext uri="{FF2B5EF4-FFF2-40B4-BE49-F238E27FC236}">
                <a16:creationId xmlns:a16="http://schemas.microsoft.com/office/drawing/2014/main" id="{1D911411-D135-5A9E-C53C-02BD8B41A8CE}"/>
              </a:ext>
            </a:extLst>
          </p:cNvPr>
          <p:cNvSpPr txBox="1">
            <a:spLocks/>
          </p:cNvSpPr>
          <p:nvPr/>
        </p:nvSpPr>
        <p:spPr>
          <a:xfrm>
            <a:off x="559142" y="1586016"/>
            <a:ext cx="12753110" cy="36859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6000" dirty="0">
                <a:latin typeface="+mn-ea"/>
                <a:ea typeface="+mn-ea"/>
              </a:rPr>
              <a:t>新たな取り組みに活きるような</a:t>
            </a:r>
            <a:endParaRPr lang="en-US" altLang="ja-JP" sz="6000" dirty="0">
              <a:latin typeface="+mn-ea"/>
              <a:ea typeface="+mn-ea"/>
            </a:endParaRPr>
          </a:p>
          <a:p>
            <a:r>
              <a:rPr lang="ja-JP" altLang="en-US" sz="6000" dirty="0">
                <a:latin typeface="+mn-ea"/>
                <a:ea typeface="+mn-ea"/>
              </a:rPr>
              <a:t>「強み」を書く！</a:t>
            </a:r>
          </a:p>
        </p:txBody>
      </p:sp>
    </p:spTree>
    <p:custDataLst>
      <p:tags r:id="rId1"/>
    </p:custDataLst>
    <p:extLst>
      <p:ext uri="{BB962C8B-B14F-4D97-AF65-F5344CB8AC3E}">
        <p14:creationId xmlns:p14="http://schemas.microsoft.com/office/powerpoint/2010/main" val="765731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AE76D57A-8AEC-4EA9-9AF9-6DF83C0A06B0}"/>
              </a:ext>
            </a:extLst>
          </p:cNvPr>
          <p:cNvSpPr/>
          <p:nvPr/>
        </p:nvSpPr>
        <p:spPr>
          <a:xfrm>
            <a:off x="0" y="920577"/>
            <a:ext cx="11633886" cy="12974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二等辺三角形 4">
            <a:extLst>
              <a:ext uri="{FF2B5EF4-FFF2-40B4-BE49-F238E27FC236}">
                <a16:creationId xmlns:a16="http://schemas.microsoft.com/office/drawing/2014/main" id="{ADC534BE-37C6-454C-BC50-B1B0775F01E6}"/>
              </a:ext>
            </a:extLst>
          </p:cNvPr>
          <p:cNvSpPr/>
          <p:nvPr/>
        </p:nvSpPr>
        <p:spPr>
          <a:xfrm rot="10800000">
            <a:off x="11592180" y="920578"/>
            <a:ext cx="83411" cy="129746"/>
          </a:xfrm>
          <a:prstGeom prs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19F2D201-2D16-0047-C6BF-D1A23AC465B8}"/>
              </a:ext>
            </a:extLst>
          </p:cNvPr>
          <p:cNvPicPr>
            <a:picLocks noChangeAspect="1"/>
          </p:cNvPicPr>
          <p:nvPr/>
        </p:nvPicPr>
        <p:blipFill>
          <a:blip r:embed="rId4"/>
          <a:stretch>
            <a:fillRect/>
          </a:stretch>
        </p:blipFill>
        <p:spPr>
          <a:xfrm>
            <a:off x="319458" y="1184703"/>
            <a:ext cx="11640727" cy="4622972"/>
          </a:xfrm>
          <a:prstGeom prst="rect">
            <a:avLst/>
          </a:prstGeom>
        </p:spPr>
      </p:pic>
      <p:sp>
        <p:nvSpPr>
          <p:cNvPr id="8" name="タイトル 1">
            <a:extLst>
              <a:ext uri="{FF2B5EF4-FFF2-40B4-BE49-F238E27FC236}">
                <a16:creationId xmlns:a16="http://schemas.microsoft.com/office/drawing/2014/main" id="{AF0BA17B-F387-C51A-D0CF-B1561EA82CFB}"/>
              </a:ext>
            </a:extLst>
          </p:cNvPr>
          <p:cNvSpPr>
            <a:spLocks noGrp="1"/>
          </p:cNvSpPr>
          <p:nvPr>
            <p:ph type="title"/>
          </p:nvPr>
        </p:nvSpPr>
        <p:spPr>
          <a:xfrm>
            <a:off x="201760" y="179160"/>
            <a:ext cx="11188661" cy="759340"/>
          </a:xfrm>
        </p:spPr>
        <p:txBody>
          <a:bodyPr>
            <a:normAutofit/>
          </a:bodyPr>
          <a:lstStyle/>
          <a:p>
            <a:r>
              <a:rPr lang="en-US" altLang="ja-JP" sz="3500" dirty="0">
                <a:latin typeface="+mn-ea"/>
                <a:ea typeface="+mn-ea"/>
              </a:rPr>
              <a:t>3. </a:t>
            </a:r>
            <a:r>
              <a:rPr kumimoji="1" lang="ja-JP" altLang="en-US" sz="3500" dirty="0"/>
              <a:t>自社や自社の提供する商品・サービスの強み</a:t>
            </a:r>
            <a:endParaRPr lang="ja-JP" altLang="en-US" sz="3500" dirty="0">
              <a:latin typeface="+mn-ea"/>
              <a:ea typeface="+mn-ea"/>
            </a:endParaRPr>
          </a:p>
        </p:txBody>
      </p:sp>
    </p:spTree>
    <p:custDataLst>
      <p:tags r:id="rId1"/>
    </p:custDataLst>
    <p:extLst>
      <p:ext uri="{BB962C8B-B14F-4D97-AF65-F5344CB8AC3E}">
        <p14:creationId xmlns:p14="http://schemas.microsoft.com/office/powerpoint/2010/main" val="35594103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3A62FB-D1EC-4937-8FF2-A59F90BC4844}"/>
              </a:ext>
            </a:extLst>
          </p:cNvPr>
          <p:cNvSpPr>
            <a:spLocks noGrp="1"/>
          </p:cNvSpPr>
          <p:nvPr>
            <p:ph type="title"/>
          </p:nvPr>
        </p:nvSpPr>
        <p:spPr>
          <a:xfrm>
            <a:off x="201760" y="179160"/>
            <a:ext cx="11188661" cy="759340"/>
          </a:xfrm>
        </p:spPr>
        <p:txBody>
          <a:bodyPr>
            <a:normAutofit/>
          </a:bodyPr>
          <a:lstStyle/>
          <a:p>
            <a:r>
              <a:rPr lang="en-US" altLang="ja-JP" sz="3600" dirty="0">
                <a:latin typeface="+mn-ea"/>
                <a:ea typeface="+mn-ea"/>
              </a:rPr>
              <a:t>4. </a:t>
            </a:r>
            <a:r>
              <a:rPr lang="ja-JP" altLang="en-US" sz="3600" dirty="0">
                <a:latin typeface="+mn-ea"/>
                <a:ea typeface="+mn-ea"/>
              </a:rPr>
              <a:t>経営方針・目標と今後のプラン</a:t>
            </a:r>
            <a:r>
              <a:rPr lang="en-US" altLang="ja-JP" sz="3600" dirty="0">
                <a:latin typeface="+mn-ea"/>
                <a:ea typeface="+mn-ea"/>
              </a:rPr>
              <a:t>(1/3)</a:t>
            </a:r>
            <a:endParaRPr lang="ja-JP" altLang="en-US" sz="3600" dirty="0">
              <a:latin typeface="+mn-ea"/>
              <a:ea typeface="+mn-ea"/>
            </a:endParaRPr>
          </a:p>
        </p:txBody>
      </p:sp>
      <p:sp>
        <p:nvSpPr>
          <p:cNvPr id="4" name="正方形/長方形 3">
            <a:extLst>
              <a:ext uri="{FF2B5EF4-FFF2-40B4-BE49-F238E27FC236}">
                <a16:creationId xmlns:a16="http://schemas.microsoft.com/office/drawing/2014/main" id="{AE76D57A-8AEC-4EA9-9AF9-6DF83C0A06B0}"/>
              </a:ext>
            </a:extLst>
          </p:cNvPr>
          <p:cNvSpPr/>
          <p:nvPr/>
        </p:nvSpPr>
        <p:spPr>
          <a:xfrm>
            <a:off x="0" y="920577"/>
            <a:ext cx="11633886" cy="12974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二等辺三角形 4">
            <a:extLst>
              <a:ext uri="{FF2B5EF4-FFF2-40B4-BE49-F238E27FC236}">
                <a16:creationId xmlns:a16="http://schemas.microsoft.com/office/drawing/2014/main" id="{ADC534BE-37C6-454C-BC50-B1B0775F01E6}"/>
              </a:ext>
            </a:extLst>
          </p:cNvPr>
          <p:cNvSpPr/>
          <p:nvPr/>
        </p:nvSpPr>
        <p:spPr>
          <a:xfrm rot="10800000">
            <a:off x="11592180" y="920578"/>
            <a:ext cx="83411" cy="129746"/>
          </a:xfrm>
          <a:prstGeom prs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206C9276-135B-43E2-00AF-3B8CE3EBD8FC}"/>
              </a:ext>
            </a:extLst>
          </p:cNvPr>
          <p:cNvSpPr txBox="1">
            <a:spLocks/>
          </p:cNvSpPr>
          <p:nvPr/>
        </p:nvSpPr>
        <p:spPr>
          <a:xfrm>
            <a:off x="559142" y="1586016"/>
            <a:ext cx="12753110" cy="36859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6000" dirty="0">
                <a:latin typeface="+mn-ea"/>
                <a:ea typeface="+mn-ea"/>
              </a:rPr>
              <a:t>「新たな取り組み」について</a:t>
            </a:r>
            <a:endParaRPr lang="en-US" altLang="ja-JP" sz="6000" dirty="0">
              <a:latin typeface="+mn-ea"/>
              <a:ea typeface="+mn-ea"/>
            </a:endParaRPr>
          </a:p>
          <a:p>
            <a:r>
              <a:rPr lang="ja-JP" altLang="en-US" sz="6000" dirty="0">
                <a:latin typeface="+mn-ea"/>
                <a:ea typeface="+mn-ea"/>
              </a:rPr>
              <a:t>　簡潔に説明する</a:t>
            </a:r>
          </a:p>
        </p:txBody>
      </p:sp>
    </p:spTree>
    <p:custDataLst>
      <p:tags r:id="rId1"/>
    </p:custDataLst>
    <p:extLst>
      <p:ext uri="{BB962C8B-B14F-4D97-AF65-F5344CB8AC3E}">
        <p14:creationId xmlns:p14="http://schemas.microsoft.com/office/powerpoint/2010/main" val="6193452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AE76D57A-8AEC-4EA9-9AF9-6DF83C0A06B0}"/>
              </a:ext>
            </a:extLst>
          </p:cNvPr>
          <p:cNvSpPr/>
          <p:nvPr/>
        </p:nvSpPr>
        <p:spPr>
          <a:xfrm>
            <a:off x="0" y="920577"/>
            <a:ext cx="11633886" cy="12974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二等辺三角形 4">
            <a:extLst>
              <a:ext uri="{FF2B5EF4-FFF2-40B4-BE49-F238E27FC236}">
                <a16:creationId xmlns:a16="http://schemas.microsoft.com/office/drawing/2014/main" id="{ADC534BE-37C6-454C-BC50-B1B0775F01E6}"/>
              </a:ext>
            </a:extLst>
          </p:cNvPr>
          <p:cNvSpPr/>
          <p:nvPr/>
        </p:nvSpPr>
        <p:spPr>
          <a:xfrm rot="10800000">
            <a:off x="11592180" y="920578"/>
            <a:ext cx="83411" cy="129746"/>
          </a:xfrm>
          <a:prstGeom prs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CDBC9BF5-940E-9AC2-2ADF-F2724F095200}"/>
              </a:ext>
            </a:extLst>
          </p:cNvPr>
          <p:cNvPicPr>
            <a:picLocks noChangeAspect="1"/>
          </p:cNvPicPr>
          <p:nvPr/>
        </p:nvPicPr>
        <p:blipFill>
          <a:blip r:embed="rId4"/>
          <a:stretch>
            <a:fillRect/>
          </a:stretch>
        </p:blipFill>
        <p:spPr>
          <a:xfrm>
            <a:off x="195751" y="1683566"/>
            <a:ext cx="11800498" cy="3490867"/>
          </a:xfrm>
          <a:prstGeom prst="rect">
            <a:avLst/>
          </a:prstGeom>
        </p:spPr>
      </p:pic>
      <p:sp>
        <p:nvSpPr>
          <p:cNvPr id="8" name="タイトル 1">
            <a:extLst>
              <a:ext uri="{FF2B5EF4-FFF2-40B4-BE49-F238E27FC236}">
                <a16:creationId xmlns:a16="http://schemas.microsoft.com/office/drawing/2014/main" id="{774CC5E0-2FE2-D8CB-8B24-99AA59D96FAC}"/>
              </a:ext>
            </a:extLst>
          </p:cNvPr>
          <p:cNvSpPr>
            <a:spLocks noGrp="1"/>
          </p:cNvSpPr>
          <p:nvPr>
            <p:ph type="title"/>
          </p:nvPr>
        </p:nvSpPr>
        <p:spPr>
          <a:xfrm>
            <a:off x="201760" y="179160"/>
            <a:ext cx="11188661" cy="759340"/>
          </a:xfrm>
        </p:spPr>
        <p:txBody>
          <a:bodyPr>
            <a:normAutofit/>
          </a:bodyPr>
          <a:lstStyle/>
          <a:p>
            <a:r>
              <a:rPr lang="en-US" altLang="ja-JP" sz="3600" dirty="0">
                <a:latin typeface="+mn-ea"/>
                <a:ea typeface="+mn-ea"/>
              </a:rPr>
              <a:t>4. </a:t>
            </a:r>
            <a:r>
              <a:rPr lang="ja-JP" altLang="en-US" sz="3600" dirty="0">
                <a:latin typeface="+mn-ea"/>
                <a:ea typeface="+mn-ea"/>
              </a:rPr>
              <a:t>経営方針・目標と今後のプラン</a:t>
            </a:r>
            <a:r>
              <a:rPr lang="en-US" altLang="ja-JP" sz="3600" dirty="0">
                <a:latin typeface="+mn-ea"/>
                <a:ea typeface="+mn-ea"/>
              </a:rPr>
              <a:t>(2/3)</a:t>
            </a:r>
            <a:endParaRPr lang="ja-JP" altLang="en-US" sz="3600" dirty="0">
              <a:latin typeface="+mn-ea"/>
              <a:ea typeface="+mn-ea"/>
            </a:endParaRPr>
          </a:p>
        </p:txBody>
      </p:sp>
    </p:spTree>
    <p:custDataLst>
      <p:tags r:id="rId1"/>
    </p:custDataLst>
    <p:extLst>
      <p:ext uri="{BB962C8B-B14F-4D97-AF65-F5344CB8AC3E}">
        <p14:creationId xmlns:p14="http://schemas.microsoft.com/office/powerpoint/2010/main" val="3249728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AE76D57A-8AEC-4EA9-9AF9-6DF83C0A06B0}"/>
              </a:ext>
            </a:extLst>
          </p:cNvPr>
          <p:cNvSpPr/>
          <p:nvPr/>
        </p:nvSpPr>
        <p:spPr>
          <a:xfrm>
            <a:off x="0" y="920577"/>
            <a:ext cx="11633886" cy="12974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二等辺三角形 4">
            <a:extLst>
              <a:ext uri="{FF2B5EF4-FFF2-40B4-BE49-F238E27FC236}">
                <a16:creationId xmlns:a16="http://schemas.microsoft.com/office/drawing/2014/main" id="{ADC534BE-37C6-454C-BC50-B1B0775F01E6}"/>
              </a:ext>
            </a:extLst>
          </p:cNvPr>
          <p:cNvSpPr/>
          <p:nvPr/>
        </p:nvSpPr>
        <p:spPr>
          <a:xfrm rot="10800000">
            <a:off x="11592180" y="920578"/>
            <a:ext cx="83411" cy="129746"/>
          </a:xfrm>
          <a:prstGeom prs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03DD5E64-E354-94E7-C055-5CE9AF562BF9}"/>
              </a:ext>
            </a:extLst>
          </p:cNvPr>
          <p:cNvPicPr>
            <a:picLocks noChangeAspect="1"/>
          </p:cNvPicPr>
          <p:nvPr/>
        </p:nvPicPr>
        <p:blipFill>
          <a:blip r:embed="rId4"/>
          <a:stretch>
            <a:fillRect/>
          </a:stretch>
        </p:blipFill>
        <p:spPr>
          <a:xfrm>
            <a:off x="228599" y="1558290"/>
            <a:ext cx="11848011" cy="3455670"/>
          </a:xfrm>
          <a:prstGeom prst="rect">
            <a:avLst/>
          </a:prstGeom>
        </p:spPr>
      </p:pic>
      <p:sp>
        <p:nvSpPr>
          <p:cNvPr id="8" name="タイトル 1">
            <a:extLst>
              <a:ext uri="{FF2B5EF4-FFF2-40B4-BE49-F238E27FC236}">
                <a16:creationId xmlns:a16="http://schemas.microsoft.com/office/drawing/2014/main" id="{33BA2229-05CE-1093-8AEF-5D80EC47EFB6}"/>
              </a:ext>
            </a:extLst>
          </p:cNvPr>
          <p:cNvSpPr>
            <a:spLocks noGrp="1"/>
          </p:cNvSpPr>
          <p:nvPr>
            <p:ph type="title"/>
          </p:nvPr>
        </p:nvSpPr>
        <p:spPr>
          <a:xfrm>
            <a:off x="201760" y="179160"/>
            <a:ext cx="11188661" cy="759340"/>
          </a:xfrm>
        </p:spPr>
        <p:txBody>
          <a:bodyPr>
            <a:normAutofit/>
          </a:bodyPr>
          <a:lstStyle/>
          <a:p>
            <a:r>
              <a:rPr lang="en-US" altLang="ja-JP" sz="3600" dirty="0">
                <a:latin typeface="+mn-ea"/>
                <a:ea typeface="+mn-ea"/>
              </a:rPr>
              <a:t>4. </a:t>
            </a:r>
            <a:r>
              <a:rPr lang="ja-JP" altLang="en-US" sz="3600" dirty="0">
                <a:latin typeface="+mn-ea"/>
                <a:ea typeface="+mn-ea"/>
              </a:rPr>
              <a:t>経営方針・目標と今後のプラン</a:t>
            </a:r>
            <a:r>
              <a:rPr lang="en-US" altLang="ja-JP" sz="3600" dirty="0">
                <a:latin typeface="+mn-ea"/>
                <a:ea typeface="+mn-ea"/>
              </a:rPr>
              <a:t>(3/3)</a:t>
            </a:r>
            <a:endParaRPr lang="ja-JP" altLang="en-US" sz="3600" dirty="0">
              <a:latin typeface="+mn-ea"/>
              <a:ea typeface="+mn-ea"/>
            </a:endParaRPr>
          </a:p>
        </p:txBody>
      </p:sp>
    </p:spTree>
    <p:custDataLst>
      <p:tags r:id="rId1"/>
    </p:custDataLst>
    <p:extLst>
      <p:ext uri="{BB962C8B-B14F-4D97-AF65-F5344CB8AC3E}">
        <p14:creationId xmlns:p14="http://schemas.microsoft.com/office/powerpoint/2010/main" val="1689205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3A62FB-D1EC-4937-8FF2-A59F90BC4844}"/>
              </a:ext>
            </a:extLst>
          </p:cNvPr>
          <p:cNvSpPr>
            <a:spLocks noGrp="1"/>
          </p:cNvSpPr>
          <p:nvPr>
            <p:ph type="title"/>
          </p:nvPr>
        </p:nvSpPr>
        <p:spPr>
          <a:xfrm>
            <a:off x="838200" y="226111"/>
            <a:ext cx="10515600" cy="759340"/>
          </a:xfrm>
        </p:spPr>
        <p:txBody>
          <a:bodyPr/>
          <a:lstStyle/>
          <a:p>
            <a:r>
              <a:rPr lang="ja-JP" altLang="en-US" dirty="0">
                <a:latin typeface="+mn-ea"/>
                <a:ea typeface="+mn-ea"/>
              </a:rPr>
              <a:t>経営計画ってなに？</a:t>
            </a:r>
            <a:endParaRPr kumimoji="1" lang="ja-JP" altLang="en-US" dirty="0">
              <a:latin typeface="+mn-ea"/>
              <a:ea typeface="+mn-ea"/>
            </a:endParaRPr>
          </a:p>
        </p:txBody>
      </p:sp>
      <p:sp>
        <p:nvSpPr>
          <p:cNvPr id="4" name="正方形/長方形 3">
            <a:extLst>
              <a:ext uri="{FF2B5EF4-FFF2-40B4-BE49-F238E27FC236}">
                <a16:creationId xmlns:a16="http://schemas.microsoft.com/office/drawing/2014/main" id="{AE76D57A-8AEC-4EA9-9AF9-6DF83C0A06B0}"/>
              </a:ext>
            </a:extLst>
          </p:cNvPr>
          <p:cNvSpPr/>
          <p:nvPr/>
        </p:nvSpPr>
        <p:spPr>
          <a:xfrm>
            <a:off x="0" y="920577"/>
            <a:ext cx="11633886" cy="12974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二等辺三角形 4">
            <a:extLst>
              <a:ext uri="{FF2B5EF4-FFF2-40B4-BE49-F238E27FC236}">
                <a16:creationId xmlns:a16="http://schemas.microsoft.com/office/drawing/2014/main" id="{ADC534BE-37C6-454C-BC50-B1B0775F01E6}"/>
              </a:ext>
            </a:extLst>
          </p:cNvPr>
          <p:cNvSpPr/>
          <p:nvPr/>
        </p:nvSpPr>
        <p:spPr>
          <a:xfrm rot="10800000">
            <a:off x="11592180" y="920578"/>
            <a:ext cx="83411" cy="129746"/>
          </a:xfrm>
          <a:prstGeom prs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E568C9E9-E038-18C1-C65F-2E5EB10395D4}"/>
              </a:ext>
            </a:extLst>
          </p:cNvPr>
          <p:cNvPicPr>
            <a:picLocks noChangeAspect="1"/>
          </p:cNvPicPr>
          <p:nvPr/>
        </p:nvPicPr>
        <p:blipFill>
          <a:blip r:embed="rId4"/>
          <a:stretch>
            <a:fillRect/>
          </a:stretch>
        </p:blipFill>
        <p:spPr>
          <a:xfrm>
            <a:off x="1042987" y="1134161"/>
            <a:ext cx="10106025" cy="5181600"/>
          </a:xfrm>
          <a:prstGeom prst="rect">
            <a:avLst/>
          </a:prstGeom>
        </p:spPr>
      </p:pic>
    </p:spTree>
    <p:custDataLst>
      <p:tags r:id="rId1"/>
    </p:custDataLst>
    <p:extLst>
      <p:ext uri="{BB962C8B-B14F-4D97-AF65-F5344CB8AC3E}">
        <p14:creationId xmlns:p14="http://schemas.microsoft.com/office/powerpoint/2010/main" val="1733659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3A62FB-D1EC-4937-8FF2-A59F90BC4844}"/>
              </a:ext>
            </a:extLst>
          </p:cNvPr>
          <p:cNvSpPr>
            <a:spLocks noGrp="1"/>
          </p:cNvSpPr>
          <p:nvPr>
            <p:ph type="title"/>
          </p:nvPr>
        </p:nvSpPr>
        <p:spPr>
          <a:xfrm>
            <a:off x="838200" y="226111"/>
            <a:ext cx="10515600" cy="759340"/>
          </a:xfrm>
        </p:spPr>
        <p:txBody>
          <a:bodyPr/>
          <a:lstStyle/>
          <a:p>
            <a:r>
              <a:rPr lang="ja-JP" altLang="en-US" dirty="0">
                <a:latin typeface="+mn-ea"/>
                <a:ea typeface="+mn-ea"/>
              </a:rPr>
              <a:t>補助事業計画ってなに？</a:t>
            </a:r>
            <a:endParaRPr kumimoji="1" lang="ja-JP" altLang="en-US" dirty="0">
              <a:latin typeface="+mn-ea"/>
              <a:ea typeface="+mn-ea"/>
            </a:endParaRPr>
          </a:p>
        </p:txBody>
      </p:sp>
      <p:sp>
        <p:nvSpPr>
          <p:cNvPr id="4" name="正方形/長方形 3">
            <a:extLst>
              <a:ext uri="{FF2B5EF4-FFF2-40B4-BE49-F238E27FC236}">
                <a16:creationId xmlns:a16="http://schemas.microsoft.com/office/drawing/2014/main" id="{AE76D57A-8AEC-4EA9-9AF9-6DF83C0A06B0}"/>
              </a:ext>
            </a:extLst>
          </p:cNvPr>
          <p:cNvSpPr/>
          <p:nvPr/>
        </p:nvSpPr>
        <p:spPr>
          <a:xfrm>
            <a:off x="0" y="920577"/>
            <a:ext cx="11633886" cy="12974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二等辺三角形 4">
            <a:extLst>
              <a:ext uri="{FF2B5EF4-FFF2-40B4-BE49-F238E27FC236}">
                <a16:creationId xmlns:a16="http://schemas.microsoft.com/office/drawing/2014/main" id="{ADC534BE-37C6-454C-BC50-B1B0775F01E6}"/>
              </a:ext>
            </a:extLst>
          </p:cNvPr>
          <p:cNvSpPr/>
          <p:nvPr/>
        </p:nvSpPr>
        <p:spPr>
          <a:xfrm rot="10800000">
            <a:off x="11592180" y="920578"/>
            <a:ext cx="83411" cy="129746"/>
          </a:xfrm>
          <a:prstGeom prs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BE2A7939-B5BB-A52A-71BA-3DEF7F7D23BA}"/>
              </a:ext>
            </a:extLst>
          </p:cNvPr>
          <p:cNvPicPr>
            <a:picLocks noChangeAspect="1"/>
          </p:cNvPicPr>
          <p:nvPr/>
        </p:nvPicPr>
        <p:blipFill>
          <a:blip r:embed="rId4"/>
          <a:stretch>
            <a:fillRect/>
          </a:stretch>
        </p:blipFill>
        <p:spPr>
          <a:xfrm>
            <a:off x="1443453" y="1161947"/>
            <a:ext cx="8746980" cy="5469942"/>
          </a:xfrm>
          <a:prstGeom prst="rect">
            <a:avLst/>
          </a:prstGeom>
        </p:spPr>
      </p:pic>
    </p:spTree>
    <p:custDataLst>
      <p:tags r:id="rId1"/>
    </p:custDataLst>
    <p:extLst>
      <p:ext uri="{BB962C8B-B14F-4D97-AF65-F5344CB8AC3E}">
        <p14:creationId xmlns:p14="http://schemas.microsoft.com/office/powerpoint/2010/main" val="18599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AE76D57A-8AEC-4EA9-9AF9-6DF83C0A06B0}"/>
              </a:ext>
            </a:extLst>
          </p:cNvPr>
          <p:cNvSpPr/>
          <p:nvPr/>
        </p:nvSpPr>
        <p:spPr>
          <a:xfrm>
            <a:off x="0" y="920577"/>
            <a:ext cx="11633886" cy="12974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二等辺三角形 4">
            <a:extLst>
              <a:ext uri="{FF2B5EF4-FFF2-40B4-BE49-F238E27FC236}">
                <a16:creationId xmlns:a16="http://schemas.microsoft.com/office/drawing/2014/main" id="{ADC534BE-37C6-454C-BC50-B1B0775F01E6}"/>
              </a:ext>
            </a:extLst>
          </p:cNvPr>
          <p:cNvSpPr/>
          <p:nvPr/>
        </p:nvSpPr>
        <p:spPr>
          <a:xfrm rot="10800000">
            <a:off x="11592180" y="920578"/>
            <a:ext cx="83411" cy="129746"/>
          </a:xfrm>
          <a:prstGeom prs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BE2A7939-B5BB-A52A-71BA-3DEF7F7D23BA}"/>
              </a:ext>
            </a:extLst>
          </p:cNvPr>
          <p:cNvPicPr>
            <a:picLocks noChangeAspect="1"/>
          </p:cNvPicPr>
          <p:nvPr/>
        </p:nvPicPr>
        <p:blipFill>
          <a:blip r:embed="rId4"/>
          <a:stretch>
            <a:fillRect/>
          </a:stretch>
        </p:blipFill>
        <p:spPr>
          <a:xfrm>
            <a:off x="1443453" y="1161947"/>
            <a:ext cx="8746980" cy="5469942"/>
          </a:xfrm>
          <a:prstGeom prst="rect">
            <a:avLst/>
          </a:prstGeom>
        </p:spPr>
      </p:pic>
      <p:sp>
        <p:nvSpPr>
          <p:cNvPr id="8" name="タイトル 1">
            <a:extLst>
              <a:ext uri="{FF2B5EF4-FFF2-40B4-BE49-F238E27FC236}">
                <a16:creationId xmlns:a16="http://schemas.microsoft.com/office/drawing/2014/main" id="{32E0A4CA-5A36-F50F-CE7E-FD417F3FD405}"/>
              </a:ext>
            </a:extLst>
          </p:cNvPr>
          <p:cNvSpPr>
            <a:spLocks noGrp="1"/>
          </p:cNvSpPr>
          <p:nvPr>
            <p:ph type="title"/>
          </p:nvPr>
        </p:nvSpPr>
        <p:spPr>
          <a:xfrm>
            <a:off x="559142" y="161236"/>
            <a:ext cx="11188661" cy="759340"/>
          </a:xfrm>
        </p:spPr>
        <p:txBody>
          <a:bodyPr>
            <a:normAutofit/>
          </a:bodyPr>
          <a:lstStyle/>
          <a:p>
            <a:r>
              <a:rPr lang="en-US" altLang="ja-JP" dirty="0">
                <a:latin typeface="+mn-ea"/>
                <a:ea typeface="+mn-ea"/>
              </a:rPr>
              <a:t>1. </a:t>
            </a:r>
            <a:r>
              <a:rPr lang="ja-JP" altLang="en-US" dirty="0">
                <a:latin typeface="+mn-ea"/>
                <a:ea typeface="+mn-ea"/>
              </a:rPr>
              <a:t>補助事業で行う事業名</a:t>
            </a:r>
            <a:r>
              <a:rPr lang="en-US" altLang="ja-JP" dirty="0">
                <a:latin typeface="+mn-ea"/>
                <a:ea typeface="+mn-ea"/>
              </a:rPr>
              <a:t>(1/2)</a:t>
            </a:r>
            <a:endParaRPr lang="ja-JP" altLang="en-US" sz="4400" dirty="0">
              <a:latin typeface="+mn-ea"/>
              <a:ea typeface="+mn-ea"/>
            </a:endParaRPr>
          </a:p>
        </p:txBody>
      </p:sp>
      <p:sp>
        <p:nvSpPr>
          <p:cNvPr id="9" name="正方形/長方形 8">
            <a:extLst>
              <a:ext uri="{FF2B5EF4-FFF2-40B4-BE49-F238E27FC236}">
                <a16:creationId xmlns:a16="http://schemas.microsoft.com/office/drawing/2014/main" id="{6452FCD1-1390-C295-9FE8-BE22D60CAEB3}"/>
              </a:ext>
            </a:extLst>
          </p:cNvPr>
          <p:cNvSpPr/>
          <p:nvPr/>
        </p:nvSpPr>
        <p:spPr>
          <a:xfrm>
            <a:off x="1527860" y="1725948"/>
            <a:ext cx="8662573" cy="895865"/>
          </a:xfrm>
          <a:prstGeom prst="rect">
            <a:avLst/>
          </a:prstGeom>
          <a:noFill/>
          <a:ln w="152400">
            <a:solidFill>
              <a:srgbClr val="FE20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extLst>
      <p:ext uri="{BB962C8B-B14F-4D97-AF65-F5344CB8AC3E}">
        <p14:creationId xmlns:p14="http://schemas.microsoft.com/office/powerpoint/2010/main" val="38566727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3A62FB-D1EC-4937-8FF2-A59F90BC4844}"/>
              </a:ext>
            </a:extLst>
          </p:cNvPr>
          <p:cNvSpPr>
            <a:spLocks noGrp="1"/>
          </p:cNvSpPr>
          <p:nvPr>
            <p:ph type="title"/>
          </p:nvPr>
        </p:nvSpPr>
        <p:spPr>
          <a:xfrm>
            <a:off x="559142" y="161236"/>
            <a:ext cx="11188661" cy="759340"/>
          </a:xfrm>
        </p:spPr>
        <p:txBody>
          <a:bodyPr>
            <a:normAutofit/>
          </a:bodyPr>
          <a:lstStyle/>
          <a:p>
            <a:r>
              <a:rPr lang="en-US" altLang="ja-JP" dirty="0">
                <a:latin typeface="+mn-ea"/>
                <a:ea typeface="+mn-ea"/>
              </a:rPr>
              <a:t>1. </a:t>
            </a:r>
            <a:r>
              <a:rPr lang="ja-JP" altLang="en-US" dirty="0">
                <a:latin typeface="+mn-ea"/>
                <a:ea typeface="+mn-ea"/>
              </a:rPr>
              <a:t>補助事業で行う事業名</a:t>
            </a:r>
            <a:r>
              <a:rPr lang="en-US" altLang="ja-JP" dirty="0">
                <a:latin typeface="+mn-ea"/>
                <a:ea typeface="+mn-ea"/>
              </a:rPr>
              <a:t>(2/2)</a:t>
            </a:r>
            <a:endParaRPr lang="ja-JP" altLang="en-US" sz="4400" dirty="0">
              <a:latin typeface="+mn-ea"/>
              <a:ea typeface="+mn-ea"/>
            </a:endParaRPr>
          </a:p>
        </p:txBody>
      </p:sp>
      <p:sp>
        <p:nvSpPr>
          <p:cNvPr id="4" name="正方形/長方形 3">
            <a:extLst>
              <a:ext uri="{FF2B5EF4-FFF2-40B4-BE49-F238E27FC236}">
                <a16:creationId xmlns:a16="http://schemas.microsoft.com/office/drawing/2014/main" id="{AE76D57A-8AEC-4EA9-9AF9-6DF83C0A06B0}"/>
              </a:ext>
            </a:extLst>
          </p:cNvPr>
          <p:cNvSpPr/>
          <p:nvPr/>
        </p:nvSpPr>
        <p:spPr>
          <a:xfrm>
            <a:off x="0" y="920577"/>
            <a:ext cx="11633886" cy="12974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二等辺三角形 4">
            <a:extLst>
              <a:ext uri="{FF2B5EF4-FFF2-40B4-BE49-F238E27FC236}">
                <a16:creationId xmlns:a16="http://schemas.microsoft.com/office/drawing/2014/main" id="{ADC534BE-37C6-454C-BC50-B1B0775F01E6}"/>
              </a:ext>
            </a:extLst>
          </p:cNvPr>
          <p:cNvSpPr/>
          <p:nvPr/>
        </p:nvSpPr>
        <p:spPr>
          <a:xfrm rot="10800000">
            <a:off x="11592180" y="920578"/>
            <a:ext cx="83411" cy="129746"/>
          </a:xfrm>
          <a:prstGeom prs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914A1BC2-3458-2E2D-A4A7-586B8CCB2B0B}"/>
              </a:ext>
            </a:extLst>
          </p:cNvPr>
          <p:cNvPicPr>
            <a:picLocks noChangeAspect="1"/>
          </p:cNvPicPr>
          <p:nvPr/>
        </p:nvPicPr>
        <p:blipFill>
          <a:blip r:embed="rId4"/>
          <a:stretch>
            <a:fillRect/>
          </a:stretch>
        </p:blipFill>
        <p:spPr>
          <a:xfrm>
            <a:off x="138706" y="1789439"/>
            <a:ext cx="11914588" cy="2561945"/>
          </a:xfrm>
          <a:prstGeom prst="rect">
            <a:avLst/>
          </a:prstGeom>
        </p:spPr>
      </p:pic>
    </p:spTree>
    <p:custDataLst>
      <p:tags r:id="rId1"/>
    </p:custDataLst>
    <p:extLst>
      <p:ext uri="{BB962C8B-B14F-4D97-AF65-F5344CB8AC3E}">
        <p14:creationId xmlns:p14="http://schemas.microsoft.com/office/powerpoint/2010/main" val="21965082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AE76D57A-8AEC-4EA9-9AF9-6DF83C0A06B0}"/>
              </a:ext>
            </a:extLst>
          </p:cNvPr>
          <p:cNvSpPr/>
          <p:nvPr/>
        </p:nvSpPr>
        <p:spPr>
          <a:xfrm>
            <a:off x="0" y="920577"/>
            <a:ext cx="11633886" cy="12974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二等辺三角形 4">
            <a:extLst>
              <a:ext uri="{FF2B5EF4-FFF2-40B4-BE49-F238E27FC236}">
                <a16:creationId xmlns:a16="http://schemas.microsoft.com/office/drawing/2014/main" id="{ADC534BE-37C6-454C-BC50-B1B0775F01E6}"/>
              </a:ext>
            </a:extLst>
          </p:cNvPr>
          <p:cNvSpPr/>
          <p:nvPr/>
        </p:nvSpPr>
        <p:spPr>
          <a:xfrm rot="10800000">
            <a:off x="11592180" y="920578"/>
            <a:ext cx="83411" cy="129746"/>
          </a:xfrm>
          <a:prstGeom prs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BE2A7939-B5BB-A52A-71BA-3DEF7F7D23BA}"/>
              </a:ext>
            </a:extLst>
          </p:cNvPr>
          <p:cNvPicPr>
            <a:picLocks noChangeAspect="1"/>
          </p:cNvPicPr>
          <p:nvPr/>
        </p:nvPicPr>
        <p:blipFill>
          <a:blip r:embed="rId4"/>
          <a:stretch>
            <a:fillRect/>
          </a:stretch>
        </p:blipFill>
        <p:spPr>
          <a:xfrm>
            <a:off x="1443453" y="1161947"/>
            <a:ext cx="8746980" cy="5469942"/>
          </a:xfrm>
          <a:prstGeom prst="rect">
            <a:avLst/>
          </a:prstGeom>
        </p:spPr>
      </p:pic>
      <p:sp>
        <p:nvSpPr>
          <p:cNvPr id="9" name="正方形/長方形 8">
            <a:extLst>
              <a:ext uri="{FF2B5EF4-FFF2-40B4-BE49-F238E27FC236}">
                <a16:creationId xmlns:a16="http://schemas.microsoft.com/office/drawing/2014/main" id="{6452FCD1-1390-C295-9FE8-BE22D60CAEB3}"/>
              </a:ext>
            </a:extLst>
          </p:cNvPr>
          <p:cNvSpPr/>
          <p:nvPr/>
        </p:nvSpPr>
        <p:spPr>
          <a:xfrm>
            <a:off x="1485656" y="2675073"/>
            <a:ext cx="8662573" cy="1202446"/>
          </a:xfrm>
          <a:prstGeom prst="rect">
            <a:avLst/>
          </a:prstGeom>
          <a:noFill/>
          <a:ln w="152400">
            <a:solidFill>
              <a:srgbClr val="FE20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タイトル 1">
            <a:extLst>
              <a:ext uri="{FF2B5EF4-FFF2-40B4-BE49-F238E27FC236}">
                <a16:creationId xmlns:a16="http://schemas.microsoft.com/office/drawing/2014/main" id="{1DDB334E-49E5-9C07-9D87-F65CDD4936B1}"/>
              </a:ext>
            </a:extLst>
          </p:cNvPr>
          <p:cNvSpPr txBox="1">
            <a:spLocks/>
          </p:cNvSpPr>
          <p:nvPr/>
        </p:nvSpPr>
        <p:spPr>
          <a:xfrm>
            <a:off x="126657" y="161236"/>
            <a:ext cx="10991332" cy="759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200" dirty="0">
                <a:latin typeface="+mn-ea"/>
                <a:ea typeface="+mn-ea"/>
              </a:rPr>
              <a:t>2. </a:t>
            </a:r>
            <a:r>
              <a:rPr lang="ja-JP" altLang="en-US" sz="3200" dirty="0">
                <a:latin typeface="+mn-ea"/>
                <a:ea typeface="+mn-ea"/>
              </a:rPr>
              <a:t>販路開拓等（生産性向上）の取組内容</a:t>
            </a:r>
            <a:r>
              <a:rPr lang="en-US" altLang="ja-JP" sz="3200" dirty="0">
                <a:latin typeface="+mn-ea"/>
                <a:ea typeface="+mn-ea"/>
              </a:rPr>
              <a:t>(1/5)</a:t>
            </a:r>
            <a:endParaRPr lang="ja-JP" altLang="en-US" sz="3200" dirty="0">
              <a:latin typeface="+mn-ea"/>
              <a:ea typeface="+mn-ea"/>
            </a:endParaRPr>
          </a:p>
        </p:txBody>
      </p:sp>
    </p:spTree>
    <p:custDataLst>
      <p:tags r:id="rId1"/>
    </p:custDataLst>
    <p:extLst>
      <p:ext uri="{BB962C8B-B14F-4D97-AF65-F5344CB8AC3E}">
        <p14:creationId xmlns:p14="http://schemas.microsoft.com/office/powerpoint/2010/main" val="1677924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3A62FB-D1EC-4937-8FF2-A59F90BC4844}"/>
              </a:ext>
            </a:extLst>
          </p:cNvPr>
          <p:cNvSpPr>
            <a:spLocks noGrp="1"/>
          </p:cNvSpPr>
          <p:nvPr>
            <p:ph type="title"/>
          </p:nvPr>
        </p:nvSpPr>
        <p:spPr>
          <a:xfrm>
            <a:off x="838200" y="226111"/>
            <a:ext cx="10515600" cy="759340"/>
          </a:xfrm>
        </p:spPr>
        <p:txBody>
          <a:bodyPr/>
          <a:lstStyle/>
          <a:p>
            <a:r>
              <a:rPr lang="ja-JP" altLang="en-US" dirty="0">
                <a:latin typeface="+mn-ea"/>
                <a:ea typeface="+mn-ea"/>
              </a:rPr>
              <a:t>ここで注意ポイントが！</a:t>
            </a:r>
            <a:endParaRPr kumimoji="1" lang="ja-JP" altLang="en-US" dirty="0">
              <a:latin typeface="+mn-ea"/>
              <a:ea typeface="+mn-ea"/>
            </a:endParaRPr>
          </a:p>
        </p:txBody>
      </p:sp>
      <p:sp>
        <p:nvSpPr>
          <p:cNvPr id="4" name="正方形/長方形 3">
            <a:extLst>
              <a:ext uri="{FF2B5EF4-FFF2-40B4-BE49-F238E27FC236}">
                <a16:creationId xmlns:a16="http://schemas.microsoft.com/office/drawing/2014/main" id="{AE76D57A-8AEC-4EA9-9AF9-6DF83C0A06B0}"/>
              </a:ext>
            </a:extLst>
          </p:cNvPr>
          <p:cNvSpPr/>
          <p:nvPr/>
        </p:nvSpPr>
        <p:spPr>
          <a:xfrm>
            <a:off x="0" y="920577"/>
            <a:ext cx="11633886" cy="12974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二等辺三角形 4">
            <a:extLst>
              <a:ext uri="{FF2B5EF4-FFF2-40B4-BE49-F238E27FC236}">
                <a16:creationId xmlns:a16="http://schemas.microsoft.com/office/drawing/2014/main" id="{ADC534BE-37C6-454C-BC50-B1B0775F01E6}"/>
              </a:ext>
            </a:extLst>
          </p:cNvPr>
          <p:cNvSpPr/>
          <p:nvPr/>
        </p:nvSpPr>
        <p:spPr>
          <a:xfrm rot="10800000">
            <a:off x="11592180" y="920578"/>
            <a:ext cx="83411" cy="129746"/>
          </a:xfrm>
          <a:prstGeom prs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a:extLst>
              <a:ext uri="{FF2B5EF4-FFF2-40B4-BE49-F238E27FC236}">
                <a16:creationId xmlns:a16="http://schemas.microsoft.com/office/drawing/2014/main" id="{1ECDB244-E562-B6E5-B458-3E1F844C8D9A}"/>
              </a:ext>
            </a:extLst>
          </p:cNvPr>
          <p:cNvSpPr txBox="1">
            <a:spLocks/>
          </p:cNvSpPr>
          <p:nvPr/>
        </p:nvSpPr>
        <p:spPr>
          <a:xfrm>
            <a:off x="0" y="1050324"/>
            <a:ext cx="12753110" cy="36859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6000" dirty="0">
                <a:latin typeface="+mn-ea"/>
                <a:ea typeface="+mn-ea"/>
              </a:rPr>
              <a:t>経営計画と補助事業計画は、</a:t>
            </a:r>
            <a:endParaRPr lang="en-US" altLang="ja-JP" sz="6000" dirty="0">
              <a:latin typeface="+mn-ea"/>
              <a:ea typeface="+mn-ea"/>
            </a:endParaRPr>
          </a:p>
          <a:p>
            <a:r>
              <a:rPr lang="ja-JP" altLang="en-US" sz="6000" dirty="0">
                <a:latin typeface="+mn-ea"/>
                <a:ea typeface="+mn-ea"/>
              </a:rPr>
              <a:t>あわせて</a:t>
            </a:r>
            <a:r>
              <a:rPr lang="ja-JP" altLang="en-US" sz="6000" dirty="0">
                <a:highlight>
                  <a:srgbClr val="FFFF00"/>
                </a:highlight>
                <a:latin typeface="+mn-ea"/>
                <a:ea typeface="+mn-ea"/>
              </a:rPr>
              <a:t>８ページ以内</a:t>
            </a:r>
            <a:r>
              <a:rPr lang="ja-JP" altLang="en-US" sz="6000" dirty="0">
                <a:latin typeface="+mn-ea"/>
                <a:ea typeface="+mn-ea"/>
              </a:rPr>
              <a:t>にすること！</a:t>
            </a:r>
          </a:p>
        </p:txBody>
      </p:sp>
    </p:spTree>
    <p:custDataLst>
      <p:tags r:id="rId1"/>
    </p:custDataLst>
    <p:extLst>
      <p:ext uri="{BB962C8B-B14F-4D97-AF65-F5344CB8AC3E}">
        <p14:creationId xmlns:p14="http://schemas.microsoft.com/office/powerpoint/2010/main" val="31896698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3A62FB-D1EC-4937-8FF2-A59F90BC4844}"/>
              </a:ext>
            </a:extLst>
          </p:cNvPr>
          <p:cNvSpPr>
            <a:spLocks noGrp="1"/>
          </p:cNvSpPr>
          <p:nvPr>
            <p:ph type="title"/>
          </p:nvPr>
        </p:nvSpPr>
        <p:spPr>
          <a:xfrm>
            <a:off x="126657" y="161236"/>
            <a:ext cx="10991332" cy="759340"/>
          </a:xfrm>
        </p:spPr>
        <p:txBody>
          <a:bodyPr>
            <a:normAutofit/>
          </a:bodyPr>
          <a:lstStyle/>
          <a:p>
            <a:r>
              <a:rPr lang="en-US" altLang="ja-JP" sz="3200" dirty="0">
                <a:latin typeface="+mn-ea"/>
                <a:ea typeface="+mn-ea"/>
              </a:rPr>
              <a:t>2. </a:t>
            </a:r>
            <a:r>
              <a:rPr lang="ja-JP" altLang="en-US" sz="3200" dirty="0">
                <a:latin typeface="+mn-ea"/>
                <a:ea typeface="+mn-ea"/>
              </a:rPr>
              <a:t>販路開拓等（生産性向上）の取組内容</a:t>
            </a:r>
            <a:r>
              <a:rPr lang="en-US" altLang="ja-JP" sz="3200" dirty="0">
                <a:latin typeface="+mn-ea"/>
                <a:ea typeface="+mn-ea"/>
              </a:rPr>
              <a:t>(2/5)</a:t>
            </a:r>
            <a:endParaRPr lang="ja-JP" altLang="en-US" sz="3200" dirty="0">
              <a:latin typeface="+mn-ea"/>
              <a:ea typeface="+mn-ea"/>
            </a:endParaRPr>
          </a:p>
        </p:txBody>
      </p:sp>
      <p:sp>
        <p:nvSpPr>
          <p:cNvPr id="4" name="正方形/長方形 3">
            <a:extLst>
              <a:ext uri="{FF2B5EF4-FFF2-40B4-BE49-F238E27FC236}">
                <a16:creationId xmlns:a16="http://schemas.microsoft.com/office/drawing/2014/main" id="{AE76D57A-8AEC-4EA9-9AF9-6DF83C0A06B0}"/>
              </a:ext>
            </a:extLst>
          </p:cNvPr>
          <p:cNvSpPr/>
          <p:nvPr/>
        </p:nvSpPr>
        <p:spPr>
          <a:xfrm>
            <a:off x="0" y="920577"/>
            <a:ext cx="11633886" cy="12974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二等辺三角形 4">
            <a:extLst>
              <a:ext uri="{FF2B5EF4-FFF2-40B4-BE49-F238E27FC236}">
                <a16:creationId xmlns:a16="http://schemas.microsoft.com/office/drawing/2014/main" id="{ADC534BE-37C6-454C-BC50-B1B0775F01E6}"/>
              </a:ext>
            </a:extLst>
          </p:cNvPr>
          <p:cNvSpPr/>
          <p:nvPr/>
        </p:nvSpPr>
        <p:spPr>
          <a:xfrm rot="10800000">
            <a:off x="11592180" y="920578"/>
            <a:ext cx="83411" cy="129746"/>
          </a:xfrm>
          <a:prstGeom prs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8C5D2DC6-4B99-37BE-AD40-2B0BE79E6865}"/>
              </a:ext>
            </a:extLst>
          </p:cNvPr>
          <p:cNvPicPr>
            <a:picLocks noChangeAspect="1"/>
          </p:cNvPicPr>
          <p:nvPr/>
        </p:nvPicPr>
        <p:blipFill>
          <a:blip r:embed="rId4"/>
          <a:stretch>
            <a:fillRect/>
          </a:stretch>
        </p:blipFill>
        <p:spPr>
          <a:xfrm>
            <a:off x="559143" y="1145275"/>
            <a:ext cx="11070432" cy="4567450"/>
          </a:xfrm>
          <a:prstGeom prst="rect">
            <a:avLst/>
          </a:prstGeom>
        </p:spPr>
      </p:pic>
    </p:spTree>
    <p:custDataLst>
      <p:tags r:id="rId1"/>
    </p:custDataLst>
    <p:extLst>
      <p:ext uri="{BB962C8B-B14F-4D97-AF65-F5344CB8AC3E}">
        <p14:creationId xmlns:p14="http://schemas.microsoft.com/office/powerpoint/2010/main" val="35162315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AE76D57A-8AEC-4EA9-9AF9-6DF83C0A06B0}"/>
              </a:ext>
            </a:extLst>
          </p:cNvPr>
          <p:cNvSpPr/>
          <p:nvPr/>
        </p:nvSpPr>
        <p:spPr>
          <a:xfrm>
            <a:off x="0" y="920577"/>
            <a:ext cx="11633886" cy="12974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二等辺三角形 4">
            <a:extLst>
              <a:ext uri="{FF2B5EF4-FFF2-40B4-BE49-F238E27FC236}">
                <a16:creationId xmlns:a16="http://schemas.microsoft.com/office/drawing/2014/main" id="{ADC534BE-37C6-454C-BC50-B1B0775F01E6}"/>
              </a:ext>
            </a:extLst>
          </p:cNvPr>
          <p:cNvSpPr/>
          <p:nvPr/>
        </p:nvSpPr>
        <p:spPr>
          <a:xfrm rot="10800000">
            <a:off x="11592180" y="920578"/>
            <a:ext cx="83411" cy="129746"/>
          </a:xfrm>
          <a:prstGeom prs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703EA5D0-5849-EFCF-9B90-1C75B5149C38}"/>
              </a:ext>
            </a:extLst>
          </p:cNvPr>
          <p:cNvPicPr>
            <a:picLocks noChangeAspect="1"/>
          </p:cNvPicPr>
          <p:nvPr/>
        </p:nvPicPr>
        <p:blipFill>
          <a:blip r:embed="rId4"/>
          <a:stretch>
            <a:fillRect/>
          </a:stretch>
        </p:blipFill>
        <p:spPr>
          <a:xfrm>
            <a:off x="912495" y="1160145"/>
            <a:ext cx="10367010" cy="4990810"/>
          </a:xfrm>
          <a:prstGeom prst="rect">
            <a:avLst/>
          </a:prstGeom>
        </p:spPr>
      </p:pic>
      <p:sp>
        <p:nvSpPr>
          <p:cNvPr id="8" name="タイトル 1">
            <a:extLst>
              <a:ext uri="{FF2B5EF4-FFF2-40B4-BE49-F238E27FC236}">
                <a16:creationId xmlns:a16="http://schemas.microsoft.com/office/drawing/2014/main" id="{D84C4244-6330-A81C-E88E-82F9FFE8CAC6}"/>
              </a:ext>
            </a:extLst>
          </p:cNvPr>
          <p:cNvSpPr>
            <a:spLocks noGrp="1"/>
          </p:cNvSpPr>
          <p:nvPr>
            <p:ph type="title"/>
          </p:nvPr>
        </p:nvSpPr>
        <p:spPr>
          <a:xfrm>
            <a:off x="126657" y="161236"/>
            <a:ext cx="10991332" cy="759340"/>
          </a:xfrm>
        </p:spPr>
        <p:txBody>
          <a:bodyPr>
            <a:normAutofit/>
          </a:bodyPr>
          <a:lstStyle/>
          <a:p>
            <a:r>
              <a:rPr lang="en-US" altLang="ja-JP" sz="3200" dirty="0">
                <a:latin typeface="+mn-ea"/>
                <a:ea typeface="+mn-ea"/>
              </a:rPr>
              <a:t>2. </a:t>
            </a:r>
            <a:r>
              <a:rPr lang="ja-JP" altLang="en-US" sz="3200" dirty="0">
                <a:latin typeface="+mn-ea"/>
                <a:ea typeface="+mn-ea"/>
              </a:rPr>
              <a:t>販路開拓等（生産性向上）の取組内容</a:t>
            </a:r>
            <a:r>
              <a:rPr lang="en-US" altLang="ja-JP" sz="3200" dirty="0">
                <a:latin typeface="+mn-ea"/>
                <a:ea typeface="+mn-ea"/>
              </a:rPr>
              <a:t>(3/5)</a:t>
            </a:r>
            <a:endParaRPr lang="ja-JP" altLang="en-US" sz="3200" dirty="0">
              <a:latin typeface="+mn-ea"/>
              <a:ea typeface="+mn-ea"/>
            </a:endParaRPr>
          </a:p>
        </p:txBody>
      </p:sp>
    </p:spTree>
    <p:custDataLst>
      <p:tags r:id="rId1"/>
    </p:custDataLst>
    <p:extLst>
      <p:ext uri="{BB962C8B-B14F-4D97-AF65-F5344CB8AC3E}">
        <p14:creationId xmlns:p14="http://schemas.microsoft.com/office/powerpoint/2010/main" val="22155328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AE76D57A-8AEC-4EA9-9AF9-6DF83C0A06B0}"/>
              </a:ext>
            </a:extLst>
          </p:cNvPr>
          <p:cNvSpPr/>
          <p:nvPr/>
        </p:nvSpPr>
        <p:spPr>
          <a:xfrm>
            <a:off x="0" y="920577"/>
            <a:ext cx="11633886" cy="12974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二等辺三角形 4">
            <a:extLst>
              <a:ext uri="{FF2B5EF4-FFF2-40B4-BE49-F238E27FC236}">
                <a16:creationId xmlns:a16="http://schemas.microsoft.com/office/drawing/2014/main" id="{ADC534BE-37C6-454C-BC50-B1B0775F01E6}"/>
              </a:ext>
            </a:extLst>
          </p:cNvPr>
          <p:cNvSpPr/>
          <p:nvPr/>
        </p:nvSpPr>
        <p:spPr>
          <a:xfrm rot="10800000">
            <a:off x="11592180" y="920578"/>
            <a:ext cx="83411" cy="129746"/>
          </a:xfrm>
          <a:prstGeom prs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EA686261-5C39-3C9F-CD05-CA733DBEA67B}"/>
              </a:ext>
            </a:extLst>
          </p:cNvPr>
          <p:cNvPicPr>
            <a:picLocks noChangeAspect="1"/>
          </p:cNvPicPr>
          <p:nvPr/>
        </p:nvPicPr>
        <p:blipFill>
          <a:blip r:embed="rId4"/>
          <a:stretch>
            <a:fillRect/>
          </a:stretch>
        </p:blipFill>
        <p:spPr>
          <a:xfrm>
            <a:off x="979170" y="1200150"/>
            <a:ext cx="8343900" cy="4457700"/>
          </a:xfrm>
          <a:prstGeom prst="rect">
            <a:avLst/>
          </a:prstGeom>
        </p:spPr>
      </p:pic>
      <p:sp>
        <p:nvSpPr>
          <p:cNvPr id="8" name="タイトル 1">
            <a:extLst>
              <a:ext uri="{FF2B5EF4-FFF2-40B4-BE49-F238E27FC236}">
                <a16:creationId xmlns:a16="http://schemas.microsoft.com/office/drawing/2014/main" id="{DC30B315-9CF4-BDB3-D076-4E48333D81F2}"/>
              </a:ext>
            </a:extLst>
          </p:cNvPr>
          <p:cNvSpPr>
            <a:spLocks noGrp="1"/>
          </p:cNvSpPr>
          <p:nvPr>
            <p:ph type="title"/>
          </p:nvPr>
        </p:nvSpPr>
        <p:spPr>
          <a:xfrm>
            <a:off x="126657" y="161236"/>
            <a:ext cx="10991332" cy="759340"/>
          </a:xfrm>
        </p:spPr>
        <p:txBody>
          <a:bodyPr>
            <a:normAutofit/>
          </a:bodyPr>
          <a:lstStyle/>
          <a:p>
            <a:r>
              <a:rPr lang="en-US" altLang="ja-JP" sz="3200" dirty="0">
                <a:latin typeface="+mn-ea"/>
                <a:ea typeface="+mn-ea"/>
              </a:rPr>
              <a:t>2. </a:t>
            </a:r>
            <a:r>
              <a:rPr lang="ja-JP" altLang="en-US" sz="3200" dirty="0">
                <a:latin typeface="+mn-ea"/>
                <a:ea typeface="+mn-ea"/>
              </a:rPr>
              <a:t>販路開拓等（生産性向上）の取組内容</a:t>
            </a:r>
            <a:r>
              <a:rPr lang="en-US" altLang="ja-JP" sz="3200" dirty="0">
                <a:latin typeface="+mn-ea"/>
                <a:ea typeface="+mn-ea"/>
              </a:rPr>
              <a:t>(4/5)</a:t>
            </a:r>
            <a:endParaRPr lang="ja-JP" altLang="en-US" sz="3200" dirty="0">
              <a:latin typeface="+mn-ea"/>
              <a:ea typeface="+mn-ea"/>
            </a:endParaRPr>
          </a:p>
        </p:txBody>
      </p:sp>
    </p:spTree>
    <p:custDataLst>
      <p:tags r:id="rId1"/>
    </p:custDataLst>
    <p:extLst>
      <p:ext uri="{BB962C8B-B14F-4D97-AF65-F5344CB8AC3E}">
        <p14:creationId xmlns:p14="http://schemas.microsoft.com/office/powerpoint/2010/main" val="30854664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AE76D57A-8AEC-4EA9-9AF9-6DF83C0A06B0}"/>
              </a:ext>
            </a:extLst>
          </p:cNvPr>
          <p:cNvSpPr/>
          <p:nvPr/>
        </p:nvSpPr>
        <p:spPr>
          <a:xfrm>
            <a:off x="0" y="920577"/>
            <a:ext cx="11633886" cy="12974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二等辺三角形 4">
            <a:extLst>
              <a:ext uri="{FF2B5EF4-FFF2-40B4-BE49-F238E27FC236}">
                <a16:creationId xmlns:a16="http://schemas.microsoft.com/office/drawing/2014/main" id="{ADC534BE-37C6-454C-BC50-B1B0775F01E6}"/>
              </a:ext>
            </a:extLst>
          </p:cNvPr>
          <p:cNvSpPr/>
          <p:nvPr/>
        </p:nvSpPr>
        <p:spPr>
          <a:xfrm rot="10800000">
            <a:off x="11592180" y="920578"/>
            <a:ext cx="83411" cy="129746"/>
          </a:xfrm>
          <a:prstGeom prs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E49C6168-9C2E-7C72-DA57-B1614B8C49A3}"/>
              </a:ext>
            </a:extLst>
          </p:cNvPr>
          <p:cNvPicPr>
            <a:picLocks noChangeAspect="1"/>
          </p:cNvPicPr>
          <p:nvPr/>
        </p:nvPicPr>
        <p:blipFill>
          <a:blip r:embed="rId4"/>
          <a:stretch>
            <a:fillRect/>
          </a:stretch>
        </p:blipFill>
        <p:spPr>
          <a:xfrm>
            <a:off x="223806" y="1612207"/>
            <a:ext cx="11662005" cy="1070033"/>
          </a:xfrm>
          <a:prstGeom prst="rect">
            <a:avLst/>
          </a:prstGeom>
        </p:spPr>
      </p:pic>
      <p:sp>
        <p:nvSpPr>
          <p:cNvPr id="8" name="タイトル 1">
            <a:extLst>
              <a:ext uri="{FF2B5EF4-FFF2-40B4-BE49-F238E27FC236}">
                <a16:creationId xmlns:a16="http://schemas.microsoft.com/office/drawing/2014/main" id="{32191B60-B142-1EB3-7180-D2F7266B28EE}"/>
              </a:ext>
            </a:extLst>
          </p:cNvPr>
          <p:cNvSpPr>
            <a:spLocks noGrp="1"/>
          </p:cNvSpPr>
          <p:nvPr>
            <p:ph type="title"/>
          </p:nvPr>
        </p:nvSpPr>
        <p:spPr>
          <a:xfrm>
            <a:off x="126657" y="161236"/>
            <a:ext cx="10991332" cy="759340"/>
          </a:xfrm>
        </p:spPr>
        <p:txBody>
          <a:bodyPr>
            <a:normAutofit/>
          </a:bodyPr>
          <a:lstStyle/>
          <a:p>
            <a:r>
              <a:rPr lang="en-US" altLang="ja-JP" sz="3200" dirty="0">
                <a:latin typeface="+mn-ea"/>
                <a:ea typeface="+mn-ea"/>
              </a:rPr>
              <a:t>2. </a:t>
            </a:r>
            <a:r>
              <a:rPr lang="ja-JP" altLang="en-US" sz="3200" dirty="0">
                <a:latin typeface="+mn-ea"/>
                <a:ea typeface="+mn-ea"/>
              </a:rPr>
              <a:t>販路開拓等（生産性向上）の取組内容</a:t>
            </a:r>
            <a:r>
              <a:rPr lang="en-US" altLang="ja-JP" sz="3200" dirty="0">
                <a:latin typeface="+mn-ea"/>
                <a:ea typeface="+mn-ea"/>
              </a:rPr>
              <a:t>(5/5)</a:t>
            </a:r>
            <a:endParaRPr lang="ja-JP" altLang="en-US" sz="3200" dirty="0">
              <a:latin typeface="+mn-ea"/>
              <a:ea typeface="+mn-ea"/>
            </a:endParaRPr>
          </a:p>
        </p:txBody>
      </p:sp>
    </p:spTree>
    <p:custDataLst>
      <p:tags r:id="rId1"/>
    </p:custDataLst>
    <p:extLst>
      <p:ext uri="{BB962C8B-B14F-4D97-AF65-F5344CB8AC3E}">
        <p14:creationId xmlns:p14="http://schemas.microsoft.com/office/powerpoint/2010/main" val="36183049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AE76D57A-8AEC-4EA9-9AF9-6DF83C0A06B0}"/>
              </a:ext>
            </a:extLst>
          </p:cNvPr>
          <p:cNvSpPr/>
          <p:nvPr/>
        </p:nvSpPr>
        <p:spPr>
          <a:xfrm>
            <a:off x="0" y="920577"/>
            <a:ext cx="11633886" cy="12974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二等辺三角形 4">
            <a:extLst>
              <a:ext uri="{FF2B5EF4-FFF2-40B4-BE49-F238E27FC236}">
                <a16:creationId xmlns:a16="http://schemas.microsoft.com/office/drawing/2014/main" id="{ADC534BE-37C6-454C-BC50-B1B0775F01E6}"/>
              </a:ext>
            </a:extLst>
          </p:cNvPr>
          <p:cNvSpPr/>
          <p:nvPr/>
        </p:nvSpPr>
        <p:spPr>
          <a:xfrm rot="10800000">
            <a:off x="11592180" y="920578"/>
            <a:ext cx="83411" cy="129746"/>
          </a:xfrm>
          <a:prstGeom prs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BE2A7939-B5BB-A52A-71BA-3DEF7F7D23BA}"/>
              </a:ext>
            </a:extLst>
          </p:cNvPr>
          <p:cNvPicPr>
            <a:picLocks noChangeAspect="1"/>
          </p:cNvPicPr>
          <p:nvPr/>
        </p:nvPicPr>
        <p:blipFill>
          <a:blip r:embed="rId4"/>
          <a:stretch>
            <a:fillRect/>
          </a:stretch>
        </p:blipFill>
        <p:spPr>
          <a:xfrm>
            <a:off x="1443453" y="1161947"/>
            <a:ext cx="8746980" cy="5469942"/>
          </a:xfrm>
          <a:prstGeom prst="rect">
            <a:avLst/>
          </a:prstGeom>
        </p:spPr>
      </p:pic>
      <p:sp>
        <p:nvSpPr>
          <p:cNvPr id="9" name="正方形/長方形 8">
            <a:extLst>
              <a:ext uri="{FF2B5EF4-FFF2-40B4-BE49-F238E27FC236}">
                <a16:creationId xmlns:a16="http://schemas.microsoft.com/office/drawing/2014/main" id="{6452FCD1-1390-C295-9FE8-BE22D60CAEB3}"/>
              </a:ext>
            </a:extLst>
          </p:cNvPr>
          <p:cNvSpPr/>
          <p:nvPr/>
        </p:nvSpPr>
        <p:spPr>
          <a:xfrm>
            <a:off x="1527860" y="3896918"/>
            <a:ext cx="8662573" cy="1202446"/>
          </a:xfrm>
          <a:prstGeom prst="rect">
            <a:avLst/>
          </a:prstGeom>
          <a:noFill/>
          <a:ln w="152400">
            <a:solidFill>
              <a:srgbClr val="FE20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タイトル 1">
            <a:extLst>
              <a:ext uri="{FF2B5EF4-FFF2-40B4-BE49-F238E27FC236}">
                <a16:creationId xmlns:a16="http://schemas.microsoft.com/office/drawing/2014/main" id="{1DDB334E-49E5-9C07-9D87-F65CDD4936B1}"/>
              </a:ext>
            </a:extLst>
          </p:cNvPr>
          <p:cNvSpPr txBox="1">
            <a:spLocks/>
          </p:cNvSpPr>
          <p:nvPr/>
        </p:nvSpPr>
        <p:spPr>
          <a:xfrm>
            <a:off x="126657" y="161236"/>
            <a:ext cx="10991332" cy="759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200" dirty="0">
                <a:latin typeface="+mn-ea"/>
                <a:ea typeface="+mn-ea"/>
              </a:rPr>
              <a:t>3. </a:t>
            </a:r>
            <a:r>
              <a:rPr lang="ja-JP" altLang="en-US" sz="3200" dirty="0">
                <a:latin typeface="+mn-ea"/>
                <a:ea typeface="+mn-ea"/>
              </a:rPr>
              <a:t>業務効率化（生産性向上）の取組内容</a:t>
            </a:r>
            <a:r>
              <a:rPr lang="en-US" altLang="ja-JP" sz="3200" dirty="0">
                <a:latin typeface="+mn-ea"/>
                <a:ea typeface="+mn-ea"/>
              </a:rPr>
              <a:t>(1/2)</a:t>
            </a:r>
            <a:endParaRPr lang="ja-JP" altLang="en-US" sz="3200" dirty="0">
              <a:latin typeface="+mn-ea"/>
              <a:ea typeface="+mn-ea"/>
            </a:endParaRPr>
          </a:p>
        </p:txBody>
      </p:sp>
    </p:spTree>
    <p:custDataLst>
      <p:tags r:id="rId1"/>
    </p:custDataLst>
    <p:extLst>
      <p:ext uri="{BB962C8B-B14F-4D97-AF65-F5344CB8AC3E}">
        <p14:creationId xmlns:p14="http://schemas.microsoft.com/office/powerpoint/2010/main" val="34286283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AE76D57A-8AEC-4EA9-9AF9-6DF83C0A06B0}"/>
              </a:ext>
            </a:extLst>
          </p:cNvPr>
          <p:cNvSpPr/>
          <p:nvPr/>
        </p:nvSpPr>
        <p:spPr>
          <a:xfrm>
            <a:off x="0" y="920577"/>
            <a:ext cx="11633886" cy="12974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二等辺三角形 4">
            <a:extLst>
              <a:ext uri="{FF2B5EF4-FFF2-40B4-BE49-F238E27FC236}">
                <a16:creationId xmlns:a16="http://schemas.microsoft.com/office/drawing/2014/main" id="{ADC534BE-37C6-454C-BC50-B1B0775F01E6}"/>
              </a:ext>
            </a:extLst>
          </p:cNvPr>
          <p:cNvSpPr/>
          <p:nvPr/>
        </p:nvSpPr>
        <p:spPr>
          <a:xfrm rot="10800000">
            <a:off x="11592180" y="920578"/>
            <a:ext cx="83411" cy="129746"/>
          </a:xfrm>
          <a:prstGeom prs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ABB3F65D-4859-0D1A-29C3-F84504257348}"/>
              </a:ext>
            </a:extLst>
          </p:cNvPr>
          <p:cNvPicPr>
            <a:picLocks noChangeAspect="1"/>
          </p:cNvPicPr>
          <p:nvPr/>
        </p:nvPicPr>
        <p:blipFill>
          <a:blip r:embed="rId4"/>
          <a:stretch>
            <a:fillRect/>
          </a:stretch>
        </p:blipFill>
        <p:spPr>
          <a:xfrm>
            <a:off x="242887" y="1214437"/>
            <a:ext cx="11827193" cy="4479509"/>
          </a:xfrm>
          <a:prstGeom prst="rect">
            <a:avLst/>
          </a:prstGeom>
        </p:spPr>
      </p:pic>
      <p:sp>
        <p:nvSpPr>
          <p:cNvPr id="8" name="タイトル 1">
            <a:extLst>
              <a:ext uri="{FF2B5EF4-FFF2-40B4-BE49-F238E27FC236}">
                <a16:creationId xmlns:a16="http://schemas.microsoft.com/office/drawing/2014/main" id="{644613F4-EEE8-0D77-4A7E-A5BE625C983F}"/>
              </a:ext>
            </a:extLst>
          </p:cNvPr>
          <p:cNvSpPr txBox="1">
            <a:spLocks/>
          </p:cNvSpPr>
          <p:nvPr/>
        </p:nvSpPr>
        <p:spPr>
          <a:xfrm>
            <a:off x="126657" y="161236"/>
            <a:ext cx="10991332" cy="759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200" dirty="0">
                <a:latin typeface="+mn-ea"/>
                <a:ea typeface="+mn-ea"/>
              </a:rPr>
              <a:t>3. </a:t>
            </a:r>
            <a:r>
              <a:rPr lang="ja-JP" altLang="en-US" sz="3200" dirty="0">
                <a:latin typeface="+mn-ea"/>
                <a:ea typeface="+mn-ea"/>
              </a:rPr>
              <a:t>業務効率化（生産性向上）の取組内容</a:t>
            </a:r>
            <a:r>
              <a:rPr lang="en-US" altLang="ja-JP" sz="3200" dirty="0">
                <a:latin typeface="+mn-ea"/>
                <a:ea typeface="+mn-ea"/>
              </a:rPr>
              <a:t>(2/2)</a:t>
            </a:r>
            <a:endParaRPr lang="ja-JP" altLang="en-US" sz="3200" dirty="0">
              <a:latin typeface="+mn-ea"/>
              <a:ea typeface="+mn-ea"/>
            </a:endParaRPr>
          </a:p>
        </p:txBody>
      </p:sp>
    </p:spTree>
    <p:custDataLst>
      <p:tags r:id="rId1"/>
    </p:custDataLst>
    <p:extLst>
      <p:ext uri="{BB962C8B-B14F-4D97-AF65-F5344CB8AC3E}">
        <p14:creationId xmlns:p14="http://schemas.microsoft.com/office/powerpoint/2010/main" val="12174022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AE76D57A-8AEC-4EA9-9AF9-6DF83C0A06B0}"/>
              </a:ext>
            </a:extLst>
          </p:cNvPr>
          <p:cNvSpPr/>
          <p:nvPr/>
        </p:nvSpPr>
        <p:spPr>
          <a:xfrm>
            <a:off x="0" y="920577"/>
            <a:ext cx="11633886" cy="12974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二等辺三角形 4">
            <a:extLst>
              <a:ext uri="{FF2B5EF4-FFF2-40B4-BE49-F238E27FC236}">
                <a16:creationId xmlns:a16="http://schemas.microsoft.com/office/drawing/2014/main" id="{ADC534BE-37C6-454C-BC50-B1B0775F01E6}"/>
              </a:ext>
            </a:extLst>
          </p:cNvPr>
          <p:cNvSpPr/>
          <p:nvPr/>
        </p:nvSpPr>
        <p:spPr>
          <a:xfrm rot="10800000">
            <a:off x="11592180" y="920578"/>
            <a:ext cx="83411" cy="129746"/>
          </a:xfrm>
          <a:prstGeom prs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BE2A7939-B5BB-A52A-71BA-3DEF7F7D23BA}"/>
              </a:ext>
            </a:extLst>
          </p:cNvPr>
          <p:cNvPicPr>
            <a:picLocks noChangeAspect="1"/>
          </p:cNvPicPr>
          <p:nvPr/>
        </p:nvPicPr>
        <p:blipFill>
          <a:blip r:embed="rId4"/>
          <a:stretch>
            <a:fillRect/>
          </a:stretch>
        </p:blipFill>
        <p:spPr>
          <a:xfrm>
            <a:off x="1443453" y="1161947"/>
            <a:ext cx="8746980" cy="5469942"/>
          </a:xfrm>
          <a:prstGeom prst="rect">
            <a:avLst/>
          </a:prstGeom>
        </p:spPr>
      </p:pic>
      <p:sp>
        <p:nvSpPr>
          <p:cNvPr id="9" name="正方形/長方形 8">
            <a:extLst>
              <a:ext uri="{FF2B5EF4-FFF2-40B4-BE49-F238E27FC236}">
                <a16:creationId xmlns:a16="http://schemas.microsoft.com/office/drawing/2014/main" id="{6452FCD1-1390-C295-9FE8-BE22D60CAEB3}"/>
              </a:ext>
            </a:extLst>
          </p:cNvPr>
          <p:cNvSpPr/>
          <p:nvPr/>
        </p:nvSpPr>
        <p:spPr>
          <a:xfrm>
            <a:off x="1527860" y="5181707"/>
            <a:ext cx="8662573" cy="1334839"/>
          </a:xfrm>
          <a:prstGeom prst="rect">
            <a:avLst/>
          </a:prstGeom>
          <a:noFill/>
          <a:ln w="152400">
            <a:solidFill>
              <a:srgbClr val="FE20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タイトル 1">
            <a:extLst>
              <a:ext uri="{FF2B5EF4-FFF2-40B4-BE49-F238E27FC236}">
                <a16:creationId xmlns:a16="http://schemas.microsoft.com/office/drawing/2014/main" id="{1DDB334E-49E5-9C07-9D87-F65CDD4936B1}"/>
              </a:ext>
            </a:extLst>
          </p:cNvPr>
          <p:cNvSpPr txBox="1">
            <a:spLocks/>
          </p:cNvSpPr>
          <p:nvPr/>
        </p:nvSpPr>
        <p:spPr>
          <a:xfrm>
            <a:off x="126657" y="161236"/>
            <a:ext cx="10991332" cy="759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200" dirty="0">
                <a:latin typeface="+mn-ea"/>
                <a:ea typeface="+mn-ea"/>
              </a:rPr>
              <a:t>4. </a:t>
            </a:r>
            <a:r>
              <a:rPr lang="ja-JP" altLang="en-US" sz="3200" dirty="0">
                <a:latin typeface="+mn-ea"/>
                <a:ea typeface="+mn-ea"/>
              </a:rPr>
              <a:t>補助事業の効果</a:t>
            </a:r>
            <a:r>
              <a:rPr lang="en-US" altLang="ja-JP" sz="3200" dirty="0">
                <a:latin typeface="+mn-ea"/>
                <a:ea typeface="+mn-ea"/>
              </a:rPr>
              <a:t>(1/3)</a:t>
            </a:r>
            <a:endParaRPr lang="ja-JP" altLang="en-US" sz="3200" dirty="0">
              <a:latin typeface="+mn-ea"/>
              <a:ea typeface="+mn-ea"/>
            </a:endParaRPr>
          </a:p>
        </p:txBody>
      </p:sp>
    </p:spTree>
    <p:custDataLst>
      <p:tags r:id="rId1"/>
    </p:custDataLst>
    <p:extLst>
      <p:ext uri="{BB962C8B-B14F-4D97-AF65-F5344CB8AC3E}">
        <p14:creationId xmlns:p14="http://schemas.microsoft.com/office/powerpoint/2010/main" val="16013253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AE76D57A-8AEC-4EA9-9AF9-6DF83C0A06B0}"/>
              </a:ext>
            </a:extLst>
          </p:cNvPr>
          <p:cNvSpPr/>
          <p:nvPr/>
        </p:nvSpPr>
        <p:spPr>
          <a:xfrm>
            <a:off x="0" y="920577"/>
            <a:ext cx="11633886" cy="12974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二等辺三角形 4">
            <a:extLst>
              <a:ext uri="{FF2B5EF4-FFF2-40B4-BE49-F238E27FC236}">
                <a16:creationId xmlns:a16="http://schemas.microsoft.com/office/drawing/2014/main" id="{ADC534BE-37C6-454C-BC50-B1B0775F01E6}"/>
              </a:ext>
            </a:extLst>
          </p:cNvPr>
          <p:cNvSpPr/>
          <p:nvPr/>
        </p:nvSpPr>
        <p:spPr>
          <a:xfrm rot="10800000">
            <a:off x="11592180" y="920578"/>
            <a:ext cx="83411" cy="129746"/>
          </a:xfrm>
          <a:prstGeom prs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a:extLst>
              <a:ext uri="{FF2B5EF4-FFF2-40B4-BE49-F238E27FC236}">
                <a16:creationId xmlns:a16="http://schemas.microsoft.com/office/drawing/2014/main" id="{5A55EFDC-DA19-75CC-1B35-208C6D9E165D}"/>
              </a:ext>
            </a:extLst>
          </p:cNvPr>
          <p:cNvPicPr>
            <a:picLocks noChangeAspect="1"/>
          </p:cNvPicPr>
          <p:nvPr/>
        </p:nvPicPr>
        <p:blipFill>
          <a:blip r:embed="rId4"/>
          <a:stretch>
            <a:fillRect/>
          </a:stretch>
        </p:blipFill>
        <p:spPr>
          <a:xfrm>
            <a:off x="997360" y="1760838"/>
            <a:ext cx="10197280" cy="2709422"/>
          </a:xfrm>
          <a:prstGeom prst="rect">
            <a:avLst/>
          </a:prstGeom>
        </p:spPr>
      </p:pic>
      <p:sp>
        <p:nvSpPr>
          <p:cNvPr id="8" name="タイトル 1">
            <a:extLst>
              <a:ext uri="{FF2B5EF4-FFF2-40B4-BE49-F238E27FC236}">
                <a16:creationId xmlns:a16="http://schemas.microsoft.com/office/drawing/2014/main" id="{B2DB2D16-B686-8BBD-68C2-4BB72BF6C979}"/>
              </a:ext>
            </a:extLst>
          </p:cNvPr>
          <p:cNvSpPr txBox="1">
            <a:spLocks/>
          </p:cNvSpPr>
          <p:nvPr/>
        </p:nvSpPr>
        <p:spPr>
          <a:xfrm>
            <a:off x="126657" y="161236"/>
            <a:ext cx="10991332" cy="759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200" dirty="0">
                <a:latin typeface="+mn-ea"/>
                <a:ea typeface="+mn-ea"/>
              </a:rPr>
              <a:t>4. </a:t>
            </a:r>
            <a:r>
              <a:rPr lang="ja-JP" altLang="en-US" sz="3200" dirty="0">
                <a:latin typeface="+mn-ea"/>
                <a:ea typeface="+mn-ea"/>
              </a:rPr>
              <a:t>補助事業の効果</a:t>
            </a:r>
            <a:r>
              <a:rPr lang="en-US" altLang="ja-JP" sz="3200" dirty="0">
                <a:latin typeface="+mn-ea"/>
                <a:ea typeface="+mn-ea"/>
              </a:rPr>
              <a:t>(2/3)</a:t>
            </a:r>
            <a:endParaRPr lang="ja-JP" altLang="en-US" sz="3200" dirty="0">
              <a:latin typeface="+mn-ea"/>
              <a:ea typeface="+mn-ea"/>
            </a:endParaRPr>
          </a:p>
        </p:txBody>
      </p:sp>
    </p:spTree>
    <p:custDataLst>
      <p:tags r:id="rId1"/>
    </p:custDataLst>
    <p:extLst>
      <p:ext uri="{BB962C8B-B14F-4D97-AF65-F5344CB8AC3E}">
        <p14:creationId xmlns:p14="http://schemas.microsoft.com/office/powerpoint/2010/main" val="39191973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AE76D57A-8AEC-4EA9-9AF9-6DF83C0A06B0}"/>
              </a:ext>
            </a:extLst>
          </p:cNvPr>
          <p:cNvSpPr/>
          <p:nvPr/>
        </p:nvSpPr>
        <p:spPr>
          <a:xfrm>
            <a:off x="0" y="920577"/>
            <a:ext cx="11633886" cy="12974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二等辺三角形 4">
            <a:extLst>
              <a:ext uri="{FF2B5EF4-FFF2-40B4-BE49-F238E27FC236}">
                <a16:creationId xmlns:a16="http://schemas.microsoft.com/office/drawing/2014/main" id="{ADC534BE-37C6-454C-BC50-B1B0775F01E6}"/>
              </a:ext>
            </a:extLst>
          </p:cNvPr>
          <p:cNvSpPr/>
          <p:nvPr/>
        </p:nvSpPr>
        <p:spPr>
          <a:xfrm rot="10800000">
            <a:off x="11592180" y="920578"/>
            <a:ext cx="83411" cy="129746"/>
          </a:xfrm>
          <a:prstGeom prs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85D2E4C8-B4E6-7918-1F24-06616C160A6B}"/>
              </a:ext>
            </a:extLst>
          </p:cNvPr>
          <p:cNvPicPr>
            <a:picLocks noChangeAspect="1"/>
          </p:cNvPicPr>
          <p:nvPr/>
        </p:nvPicPr>
        <p:blipFill>
          <a:blip r:embed="rId4"/>
          <a:stretch>
            <a:fillRect/>
          </a:stretch>
        </p:blipFill>
        <p:spPr>
          <a:xfrm>
            <a:off x="1505574" y="1161535"/>
            <a:ext cx="9180851" cy="4139514"/>
          </a:xfrm>
          <a:prstGeom prst="rect">
            <a:avLst/>
          </a:prstGeom>
        </p:spPr>
      </p:pic>
      <p:sp>
        <p:nvSpPr>
          <p:cNvPr id="8" name="タイトル 1">
            <a:extLst>
              <a:ext uri="{FF2B5EF4-FFF2-40B4-BE49-F238E27FC236}">
                <a16:creationId xmlns:a16="http://schemas.microsoft.com/office/drawing/2014/main" id="{CF264474-33BB-EAFC-C4BF-F8D4B33CC0D9}"/>
              </a:ext>
            </a:extLst>
          </p:cNvPr>
          <p:cNvSpPr txBox="1">
            <a:spLocks/>
          </p:cNvSpPr>
          <p:nvPr/>
        </p:nvSpPr>
        <p:spPr>
          <a:xfrm>
            <a:off x="126657" y="161236"/>
            <a:ext cx="10991332" cy="759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200" dirty="0">
                <a:latin typeface="+mn-ea"/>
                <a:ea typeface="+mn-ea"/>
              </a:rPr>
              <a:t>4. </a:t>
            </a:r>
            <a:r>
              <a:rPr lang="ja-JP" altLang="en-US" sz="3200" dirty="0">
                <a:latin typeface="+mn-ea"/>
                <a:ea typeface="+mn-ea"/>
              </a:rPr>
              <a:t>補助事業の効果</a:t>
            </a:r>
            <a:r>
              <a:rPr lang="en-US" altLang="ja-JP" sz="3200" dirty="0">
                <a:latin typeface="+mn-ea"/>
                <a:ea typeface="+mn-ea"/>
              </a:rPr>
              <a:t>(3/3)</a:t>
            </a:r>
            <a:endParaRPr lang="ja-JP" altLang="en-US" sz="3200" dirty="0">
              <a:latin typeface="+mn-ea"/>
              <a:ea typeface="+mn-ea"/>
            </a:endParaRPr>
          </a:p>
        </p:txBody>
      </p:sp>
    </p:spTree>
    <p:custDataLst>
      <p:tags r:id="rId1"/>
    </p:custDataLst>
    <p:extLst>
      <p:ext uri="{BB962C8B-B14F-4D97-AF65-F5344CB8AC3E}">
        <p14:creationId xmlns:p14="http://schemas.microsoft.com/office/powerpoint/2010/main" val="38068019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3A62FB-D1EC-4937-8FF2-A59F90BC4844}"/>
              </a:ext>
            </a:extLst>
          </p:cNvPr>
          <p:cNvSpPr>
            <a:spLocks noGrp="1"/>
          </p:cNvSpPr>
          <p:nvPr>
            <p:ph type="title"/>
          </p:nvPr>
        </p:nvSpPr>
        <p:spPr>
          <a:xfrm>
            <a:off x="170825" y="161237"/>
            <a:ext cx="10515600" cy="759340"/>
          </a:xfrm>
        </p:spPr>
        <p:txBody>
          <a:bodyPr>
            <a:normAutofit/>
          </a:bodyPr>
          <a:lstStyle/>
          <a:p>
            <a:r>
              <a:rPr kumimoji="1" lang="ja-JP" altLang="en-US" sz="4000" dirty="0">
                <a:latin typeface="+mn-ea"/>
                <a:ea typeface="+mn-ea"/>
              </a:rPr>
              <a:t>採点項目～絶対網羅してください～</a:t>
            </a:r>
            <a:r>
              <a:rPr kumimoji="1" lang="en-US" altLang="ja-JP" sz="4000" dirty="0">
                <a:latin typeface="+mn-ea"/>
                <a:ea typeface="+mn-ea"/>
              </a:rPr>
              <a:t>(1/4)</a:t>
            </a:r>
            <a:endParaRPr kumimoji="1" lang="ja-JP" altLang="en-US" sz="4000" dirty="0">
              <a:latin typeface="+mn-ea"/>
              <a:ea typeface="+mn-ea"/>
            </a:endParaRPr>
          </a:p>
        </p:txBody>
      </p:sp>
      <p:sp>
        <p:nvSpPr>
          <p:cNvPr id="4" name="正方形/長方形 3">
            <a:extLst>
              <a:ext uri="{FF2B5EF4-FFF2-40B4-BE49-F238E27FC236}">
                <a16:creationId xmlns:a16="http://schemas.microsoft.com/office/drawing/2014/main" id="{AE76D57A-8AEC-4EA9-9AF9-6DF83C0A06B0}"/>
              </a:ext>
            </a:extLst>
          </p:cNvPr>
          <p:cNvSpPr/>
          <p:nvPr/>
        </p:nvSpPr>
        <p:spPr>
          <a:xfrm>
            <a:off x="0" y="920577"/>
            <a:ext cx="11633886" cy="12974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二等辺三角形 4">
            <a:extLst>
              <a:ext uri="{FF2B5EF4-FFF2-40B4-BE49-F238E27FC236}">
                <a16:creationId xmlns:a16="http://schemas.microsoft.com/office/drawing/2014/main" id="{ADC534BE-37C6-454C-BC50-B1B0775F01E6}"/>
              </a:ext>
            </a:extLst>
          </p:cNvPr>
          <p:cNvSpPr/>
          <p:nvPr/>
        </p:nvSpPr>
        <p:spPr>
          <a:xfrm rot="10800000">
            <a:off x="11592180" y="920578"/>
            <a:ext cx="83411" cy="129746"/>
          </a:xfrm>
          <a:prstGeom prs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 name="表 6">
            <a:extLst>
              <a:ext uri="{FF2B5EF4-FFF2-40B4-BE49-F238E27FC236}">
                <a16:creationId xmlns:a16="http://schemas.microsoft.com/office/drawing/2014/main" id="{42E6B85D-CFF2-2305-D28D-205509922197}"/>
              </a:ext>
            </a:extLst>
          </p:cNvPr>
          <p:cNvGraphicFramePr>
            <a:graphicFrameLocks noGrp="1"/>
          </p:cNvGraphicFramePr>
          <p:nvPr>
            <p:extLst>
              <p:ext uri="{D42A27DB-BD31-4B8C-83A1-F6EECF244321}">
                <p14:modId xmlns:p14="http://schemas.microsoft.com/office/powerpoint/2010/main" val="4016284120"/>
              </p:ext>
            </p:extLst>
          </p:nvPr>
        </p:nvGraphicFramePr>
        <p:xfrm>
          <a:off x="117563" y="1202267"/>
          <a:ext cx="11956874" cy="4097956"/>
        </p:xfrm>
        <a:graphic>
          <a:graphicData uri="http://schemas.openxmlformats.org/drawingml/2006/table">
            <a:tbl>
              <a:tblPr firstRow="1" bandRow="1">
                <a:tableStyleId>{5C22544A-7EE6-4342-B048-85BDC9FD1C3A}</a:tableStyleId>
              </a:tblPr>
              <a:tblGrid>
                <a:gridCol w="3557256">
                  <a:extLst>
                    <a:ext uri="{9D8B030D-6E8A-4147-A177-3AD203B41FA5}">
                      <a16:colId xmlns:a16="http://schemas.microsoft.com/office/drawing/2014/main" val="3824292335"/>
                    </a:ext>
                  </a:extLst>
                </a:gridCol>
                <a:gridCol w="8399618">
                  <a:extLst>
                    <a:ext uri="{9D8B030D-6E8A-4147-A177-3AD203B41FA5}">
                      <a16:colId xmlns:a16="http://schemas.microsoft.com/office/drawing/2014/main" val="3859591507"/>
                    </a:ext>
                  </a:extLst>
                </a:gridCol>
              </a:tblGrid>
              <a:tr h="289237">
                <a:tc>
                  <a:txBody>
                    <a:bodyPr/>
                    <a:lstStyle/>
                    <a:p>
                      <a:r>
                        <a:rPr kumimoji="1" lang="ja-JP" altLang="en-US" sz="2300" dirty="0"/>
                        <a:t>採点項目</a:t>
                      </a:r>
                    </a:p>
                  </a:txBody>
                  <a:tcPr/>
                </a:tc>
                <a:tc>
                  <a:txBody>
                    <a:bodyPr/>
                    <a:lstStyle/>
                    <a:p>
                      <a:r>
                        <a:rPr kumimoji="1" lang="ja-JP" altLang="en-US" sz="2300" dirty="0"/>
                        <a:t>チェックポイント</a:t>
                      </a:r>
                    </a:p>
                  </a:txBody>
                  <a:tcPr/>
                </a:tc>
                <a:extLst>
                  <a:ext uri="{0D108BD9-81ED-4DB2-BD59-A6C34878D82A}">
                    <a16:rowId xmlns:a16="http://schemas.microsoft.com/office/drawing/2014/main" val="2942378987"/>
                  </a:ext>
                </a:extLst>
              </a:tr>
              <a:tr h="724863">
                <a:tc>
                  <a:txBody>
                    <a:bodyPr/>
                    <a:lstStyle/>
                    <a:p>
                      <a:r>
                        <a:rPr kumimoji="1" lang="ja-JP" altLang="en-US" sz="2300" dirty="0"/>
                        <a:t>① 自社の経営状況分析</a:t>
                      </a:r>
                      <a:endParaRPr kumimoji="1" lang="en-US" altLang="ja-JP" sz="2300" dirty="0"/>
                    </a:p>
                    <a:p>
                      <a:r>
                        <a:rPr kumimoji="1" lang="ja-JP" altLang="en-US" sz="2300" dirty="0"/>
                        <a:t>　 の妥当性</a:t>
                      </a:r>
                    </a:p>
                  </a:txBody>
                  <a:tcPr/>
                </a:tc>
                <a:tc>
                  <a:txBody>
                    <a:bodyPr/>
                    <a:lstStyle/>
                    <a:p>
                      <a:r>
                        <a:rPr kumimoji="1" lang="ja-JP" altLang="en-US" sz="2300" dirty="0"/>
                        <a:t>自社の経営状況を適切に把握し、自社の製品・サービスや自社の強みも適切に把握しているか</a:t>
                      </a:r>
                    </a:p>
                  </a:txBody>
                  <a:tcPr/>
                </a:tc>
                <a:extLst>
                  <a:ext uri="{0D108BD9-81ED-4DB2-BD59-A6C34878D82A}">
                    <a16:rowId xmlns:a16="http://schemas.microsoft.com/office/drawing/2014/main" val="1064391574"/>
                  </a:ext>
                </a:extLst>
              </a:tr>
              <a:tr h="724863">
                <a:tc>
                  <a:txBody>
                    <a:bodyPr/>
                    <a:lstStyle/>
                    <a:p>
                      <a:r>
                        <a:rPr kumimoji="1" lang="ja-JP" altLang="en-US" sz="2300" dirty="0">
                          <a:solidFill>
                            <a:schemeClr val="bg1">
                              <a:lumMod val="75000"/>
                            </a:schemeClr>
                          </a:solidFill>
                        </a:rPr>
                        <a:t>② 経営方針・目標と</a:t>
                      </a:r>
                      <a:endParaRPr kumimoji="1" lang="en-US" altLang="ja-JP" sz="2300" dirty="0">
                        <a:solidFill>
                          <a:schemeClr val="bg1">
                            <a:lumMod val="75000"/>
                          </a:schemeClr>
                        </a:solidFill>
                      </a:endParaRPr>
                    </a:p>
                    <a:p>
                      <a:r>
                        <a:rPr kumimoji="1" lang="en-US" altLang="ja-JP" sz="2300" dirty="0">
                          <a:solidFill>
                            <a:schemeClr val="bg1">
                              <a:lumMod val="75000"/>
                            </a:schemeClr>
                          </a:solidFill>
                        </a:rPr>
                        <a:t>    </a:t>
                      </a:r>
                      <a:r>
                        <a:rPr kumimoji="1" lang="ja-JP" altLang="en-US" sz="2300" dirty="0">
                          <a:solidFill>
                            <a:schemeClr val="bg1">
                              <a:lumMod val="75000"/>
                            </a:schemeClr>
                          </a:solidFill>
                        </a:rPr>
                        <a:t>今後のプランの適切性</a:t>
                      </a:r>
                    </a:p>
                  </a:txBody>
                  <a:tcPr/>
                </a:tc>
                <a:tc>
                  <a:txBody>
                    <a:bodyPr/>
                    <a:lstStyle/>
                    <a:p>
                      <a:r>
                        <a:rPr kumimoji="1" lang="ja-JP" altLang="en-US" sz="2300" dirty="0">
                          <a:solidFill>
                            <a:schemeClr val="bg1">
                              <a:lumMod val="75000"/>
                            </a:schemeClr>
                          </a:solidFill>
                        </a:rPr>
                        <a:t>・自社の強みを踏まえているか</a:t>
                      </a:r>
                      <a:endParaRPr kumimoji="1" lang="en-US" altLang="ja-JP" sz="2300" dirty="0">
                        <a:solidFill>
                          <a:schemeClr val="bg1">
                            <a:lumMod val="75000"/>
                          </a:schemeClr>
                        </a:solidFill>
                      </a:endParaRPr>
                    </a:p>
                    <a:p>
                      <a:r>
                        <a:rPr kumimoji="1" lang="ja-JP" altLang="en-US" sz="2300" dirty="0">
                          <a:solidFill>
                            <a:schemeClr val="bg1">
                              <a:lumMod val="75000"/>
                            </a:schemeClr>
                          </a:solidFill>
                        </a:rPr>
                        <a:t>・対象とする市場（商圏）の特徴を踏まえているか</a:t>
                      </a:r>
                    </a:p>
                  </a:txBody>
                  <a:tcPr/>
                </a:tc>
                <a:extLst>
                  <a:ext uri="{0D108BD9-81ED-4DB2-BD59-A6C34878D82A}">
                    <a16:rowId xmlns:a16="http://schemas.microsoft.com/office/drawing/2014/main" val="4045680252"/>
                  </a:ext>
                </a:extLst>
              </a:tr>
              <a:tr h="1035518">
                <a:tc>
                  <a:txBody>
                    <a:bodyPr/>
                    <a:lstStyle/>
                    <a:p>
                      <a:r>
                        <a:rPr kumimoji="1" lang="ja-JP" altLang="en-US" sz="2300" dirty="0">
                          <a:solidFill>
                            <a:schemeClr val="bg1">
                              <a:lumMod val="75000"/>
                            </a:schemeClr>
                          </a:solidFill>
                        </a:rPr>
                        <a:t>③ 補助事業計画の有効性</a:t>
                      </a:r>
                    </a:p>
                  </a:txBody>
                  <a:tcPr/>
                </a:tc>
                <a:tc>
                  <a:txBody>
                    <a:bodyPr/>
                    <a:lstStyle/>
                    <a:p>
                      <a:r>
                        <a:rPr kumimoji="1" lang="ja-JP" altLang="en-US" sz="2300" dirty="0">
                          <a:solidFill>
                            <a:schemeClr val="bg1">
                              <a:lumMod val="75000"/>
                            </a:schemeClr>
                          </a:solidFill>
                        </a:rPr>
                        <a:t>・計画は具体的で、実現可能性が高いものとなっているか</a:t>
                      </a:r>
                      <a:endParaRPr kumimoji="1" lang="en-US" altLang="ja-JP" sz="2300" dirty="0">
                        <a:solidFill>
                          <a:schemeClr val="bg1">
                            <a:lumMod val="75000"/>
                          </a:schemeClr>
                        </a:solidFill>
                      </a:endParaRPr>
                    </a:p>
                    <a:p>
                      <a:r>
                        <a:rPr kumimoji="1" lang="ja-JP" altLang="en-US" sz="2300" dirty="0">
                          <a:solidFill>
                            <a:schemeClr val="bg1">
                              <a:lumMod val="75000"/>
                            </a:schemeClr>
                          </a:solidFill>
                        </a:rPr>
                        <a:t>・補助事業計画は販路開拓に必要かつ有効なものか</a:t>
                      </a:r>
                    </a:p>
                  </a:txBody>
                  <a:tcPr/>
                </a:tc>
                <a:extLst>
                  <a:ext uri="{0D108BD9-81ED-4DB2-BD59-A6C34878D82A}">
                    <a16:rowId xmlns:a16="http://schemas.microsoft.com/office/drawing/2014/main" val="410776009"/>
                  </a:ext>
                </a:extLst>
              </a:tr>
              <a:tr h="1035518">
                <a:tc>
                  <a:txBody>
                    <a:bodyPr/>
                    <a:lstStyle/>
                    <a:p>
                      <a:r>
                        <a:rPr kumimoji="1" lang="ja-JP" altLang="en-US" sz="2300" dirty="0">
                          <a:solidFill>
                            <a:schemeClr val="bg1">
                              <a:lumMod val="75000"/>
                            </a:schemeClr>
                          </a:solidFill>
                        </a:rPr>
                        <a:t>④ 積算の透明・適切性</a:t>
                      </a:r>
                    </a:p>
                  </a:txBody>
                  <a:tcPr/>
                </a:tc>
                <a:tc>
                  <a:txBody>
                    <a:bodyPr/>
                    <a:lstStyle/>
                    <a:p>
                      <a:r>
                        <a:rPr kumimoji="1" lang="ja-JP" altLang="en-US" sz="2300" dirty="0">
                          <a:solidFill>
                            <a:schemeClr val="bg1">
                              <a:lumMod val="75000"/>
                            </a:schemeClr>
                          </a:solidFill>
                        </a:rPr>
                        <a:t>・必要なものを購入するのか</a:t>
                      </a:r>
                      <a:endParaRPr kumimoji="1" lang="en-US" altLang="ja-JP" sz="2300" dirty="0">
                        <a:solidFill>
                          <a:schemeClr val="bg1">
                            <a:lumMod val="75000"/>
                          </a:schemeClr>
                        </a:solidFill>
                      </a:endParaRPr>
                    </a:p>
                    <a:p>
                      <a:r>
                        <a:rPr kumimoji="1" lang="ja-JP" altLang="en-US" sz="2300" dirty="0">
                          <a:solidFill>
                            <a:schemeClr val="bg1">
                              <a:lumMod val="75000"/>
                            </a:schemeClr>
                          </a:solidFill>
                        </a:rPr>
                        <a:t>・妥当な金額のものを購入するのか</a:t>
                      </a:r>
                    </a:p>
                  </a:txBody>
                  <a:tcPr/>
                </a:tc>
                <a:extLst>
                  <a:ext uri="{0D108BD9-81ED-4DB2-BD59-A6C34878D82A}">
                    <a16:rowId xmlns:a16="http://schemas.microsoft.com/office/drawing/2014/main" val="1763831990"/>
                  </a:ext>
                </a:extLst>
              </a:tr>
            </a:tbl>
          </a:graphicData>
        </a:graphic>
      </p:graphicFrame>
      <p:sp>
        <p:nvSpPr>
          <p:cNvPr id="6" name="正方形/長方形 5">
            <a:extLst>
              <a:ext uri="{FF2B5EF4-FFF2-40B4-BE49-F238E27FC236}">
                <a16:creationId xmlns:a16="http://schemas.microsoft.com/office/drawing/2014/main" id="{49FE8DDD-0A81-4769-D2BA-4B9794D54916}"/>
              </a:ext>
            </a:extLst>
          </p:cNvPr>
          <p:cNvSpPr/>
          <p:nvPr/>
        </p:nvSpPr>
        <p:spPr>
          <a:xfrm>
            <a:off x="117563" y="1603248"/>
            <a:ext cx="11956874" cy="865457"/>
          </a:xfrm>
          <a:prstGeom prst="rect">
            <a:avLst/>
          </a:prstGeom>
          <a:noFill/>
          <a:ln w="152400">
            <a:solidFill>
              <a:srgbClr val="FE20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extLst>
      <p:ext uri="{BB962C8B-B14F-4D97-AF65-F5344CB8AC3E}">
        <p14:creationId xmlns:p14="http://schemas.microsoft.com/office/powerpoint/2010/main" val="3256478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3A62FB-D1EC-4937-8FF2-A59F90BC4844}"/>
              </a:ext>
            </a:extLst>
          </p:cNvPr>
          <p:cNvSpPr>
            <a:spLocks noGrp="1"/>
          </p:cNvSpPr>
          <p:nvPr>
            <p:ph type="title"/>
          </p:nvPr>
        </p:nvSpPr>
        <p:spPr>
          <a:xfrm>
            <a:off x="156003" y="161236"/>
            <a:ext cx="10515600" cy="759340"/>
          </a:xfrm>
        </p:spPr>
        <p:txBody>
          <a:bodyPr/>
          <a:lstStyle/>
          <a:p>
            <a:r>
              <a:rPr kumimoji="1" lang="en-US" altLang="ja-JP" dirty="0">
                <a:latin typeface="+mn-ea"/>
                <a:ea typeface="+mn-ea"/>
              </a:rPr>
              <a:t>1.</a:t>
            </a:r>
            <a:r>
              <a:rPr kumimoji="1" lang="ja-JP" altLang="en-US" dirty="0">
                <a:latin typeface="+mn-ea"/>
                <a:ea typeface="+mn-ea"/>
              </a:rPr>
              <a:t>「企業概要」にはコレを書け！</a:t>
            </a:r>
          </a:p>
        </p:txBody>
      </p:sp>
      <p:sp>
        <p:nvSpPr>
          <p:cNvPr id="4" name="正方形/長方形 3">
            <a:extLst>
              <a:ext uri="{FF2B5EF4-FFF2-40B4-BE49-F238E27FC236}">
                <a16:creationId xmlns:a16="http://schemas.microsoft.com/office/drawing/2014/main" id="{AE76D57A-8AEC-4EA9-9AF9-6DF83C0A06B0}"/>
              </a:ext>
            </a:extLst>
          </p:cNvPr>
          <p:cNvSpPr/>
          <p:nvPr/>
        </p:nvSpPr>
        <p:spPr>
          <a:xfrm>
            <a:off x="0" y="920577"/>
            <a:ext cx="11633886" cy="12974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二等辺三角形 4">
            <a:extLst>
              <a:ext uri="{FF2B5EF4-FFF2-40B4-BE49-F238E27FC236}">
                <a16:creationId xmlns:a16="http://schemas.microsoft.com/office/drawing/2014/main" id="{ADC534BE-37C6-454C-BC50-B1B0775F01E6}"/>
              </a:ext>
            </a:extLst>
          </p:cNvPr>
          <p:cNvSpPr/>
          <p:nvPr/>
        </p:nvSpPr>
        <p:spPr>
          <a:xfrm rot="10800000">
            <a:off x="11592180" y="920578"/>
            <a:ext cx="83411" cy="129746"/>
          </a:xfrm>
          <a:prstGeom prs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E0EDC0C6-7AE5-1C01-D0E1-35B4CBE59FD6}"/>
              </a:ext>
            </a:extLst>
          </p:cNvPr>
          <p:cNvPicPr>
            <a:picLocks noChangeAspect="1"/>
          </p:cNvPicPr>
          <p:nvPr/>
        </p:nvPicPr>
        <p:blipFill>
          <a:blip r:embed="rId4"/>
          <a:stretch>
            <a:fillRect/>
          </a:stretch>
        </p:blipFill>
        <p:spPr>
          <a:xfrm>
            <a:off x="766317" y="1110502"/>
            <a:ext cx="9217564" cy="4726065"/>
          </a:xfrm>
          <a:prstGeom prst="rect">
            <a:avLst/>
          </a:prstGeom>
        </p:spPr>
      </p:pic>
      <p:sp>
        <p:nvSpPr>
          <p:cNvPr id="12" name="正方形/長方形 11">
            <a:extLst>
              <a:ext uri="{FF2B5EF4-FFF2-40B4-BE49-F238E27FC236}">
                <a16:creationId xmlns:a16="http://schemas.microsoft.com/office/drawing/2014/main" id="{485EE057-8FE9-38B8-1408-E686025822BF}"/>
              </a:ext>
            </a:extLst>
          </p:cNvPr>
          <p:cNvSpPr/>
          <p:nvPr/>
        </p:nvSpPr>
        <p:spPr>
          <a:xfrm>
            <a:off x="766317" y="1707655"/>
            <a:ext cx="9217564" cy="1070269"/>
          </a:xfrm>
          <a:prstGeom prst="rect">
            <a:avLst/>
          </a:prstGeom>
          <a:noFill/>
          <a:ln w="152400">
            <a:solidFill>
              <a:srgbClr val="FE20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extLst>
      <p:ext uri="{BB962C8B-B14F-4D97-AF65-F5344CB8AC3E}">
        <p14:creationId xmlns:p14="http://schemas.microsoft.com/office/powerpoint/2010/main" val="12413865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3A62FB-D1EC-4937-8FF2-A59F90BC4844}"/>
              </a:ext>
            </a:extLst>
          </p:cNvPr>
          <p:cNvSpPr>
            <a:spLocks noGrp="1"/>
          </p:cNvSpPr>
          <p:nvPr>
            <p:ph type="title"/>
          </p:nvPr>
        </p:nvSpPr>
        <p:spPr>
          <a:xfrm>
            <a:off x="170825" y="161237"/>
            <a:ext cx="10515600" cy="759340"/>
          </a:xfrm>
        </p:spPr>
        <p:txBody>
          <a:bodyPr>
            <a:normAutofit/>
          </a:bodyPr>
          <a:lstStyle/>
          <a:p>
            <a:r>
              <a:rPr kumimoji="1" lang="ja-JP" altLang="en-US" sz="4000" dirty="0">
                <a:latin typeface="+mn-ea"/>
                <a:ea typeface="+mn-ea"/>
              </a:rPr>
              <a:t>採点項目～絶対網羅してください～</a:t>
            </a:r>
            <a:r>
              <a:rPr kumimoji="1" lang="en-US" altLang="ja-JP" sz="4000" dirty="0">
                <a:latin typeface="+mn-ea"/>
                <a:ea typeface="+mn-ea"/>
              </a:rPr>
              <a:t> (2/4)</a:t>
            </a:r>
            <a:endParaRPr kumimoji="1" lang="ja-JP" altLang="en-US" sz="4000" dirty="0">
              <a:latin typeface="+mn-ea"/>
              <a:ea typeface="+mn-ea"/>
            </a:endParaRPr>
          </a:p>
        </p:txBody>
      </p:sp>
      <p:sp>
        <p:nvSpPr>
          <p:cNvPr id="4" name="正方形/長方形 3">
            <a:extLst>
              <a:ext uri="{FF2B5EF4-FFF2-40B4-BE49-F238E27FC236}">
                <a16:creationId xmlns:a16="http://schemas.microsoft.com/office/drawing/2014/main" id="{AE76D57A-8AEC-4EA9-9AF9-6DF83C0A06B0}"/>
              </a:ext>
            </a:extLst>
          </p:cNvPr>
          <p:cNvSpPr/>
          <p:nvPr/>
        </p:nvSpPr>
        <p:spPr>
          <a:xfrm>
            <a:off x="0" y="920577"/>
            <a:ext cx="11633886" cy="12974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二等辺三角形 4">
            <a:extLst>
              <a:ext uri="{FF2B5EF4-FFF2-40B4-BE49-F238E27FC236}">
                <a16:creationId xmlns:a16="http://schemas.microsoft.com/office/drawing/2014/main" id="{ADC534BE-37C6-454C-BC50-B1B0775F01E6}"/>
              </a:ext>
            </a:extLst>
          </p:cNvPr>
          <p:cNvSpPr/>
          <p:nvPr/>
        </p:nvSpPr>
        <p:spPr>
          <a:xfrm rot="10800000">
            <a:off x="11592180" y="920578"/>
            <a:ext cx="83411" cy="129746"/>
          </a:xfrm>
          <a:prstGeom prs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 name="表 6">
            <a:extLst>
              <a:ext uri="{FF2B5EF4-FFF2-40B4-BE49-F238E27FC236}">
                <a16:creationId xmlns:a16="http://schemas.microsoft.com/office/drawing/2014/main" id="{42E6B85D-CFF2-2305-D28D-205509922197}"/>
              </a:ext>
            </a:extLst>
          </p:cNvPr>
          <p:cNvGraphicFramePr>
            <a:graphicFrameLocks noGrp="1"/>
          </p:cNvGraphicFramePr>
          <p:nvPr>
            <p:extLst>
              <p:ext uri="{D42A27DB-BD31-4B8C-83A1-F6EECF244321}">
                <p14:modId xmlns:p14="http://schemas.microsoft.com/office/powerpoint/2010/main" val="3311792036"/>
              </p:ext>
            </p:extLst>
          </p:nvPr>
        </p:nvGraphicFramePr>
        <p:xfrm>
          <a:off x="117563" y="1202267"/>
          <a:ext cx="11956874" cy="4097956"/>
        </p:xfrm>
        <a:graphic>
          <a:graphicData uri="http://schemas.openxmlformats.org/drawingml/2006/table">
            <a:tbl>
              <a:tblPr firstRow="1" bandRow="1">
                <a:tableStyleId>{5C22544A-7EE6-4342-B048-85BDC9FD1C3A}</a:tableStyleId>
              </a:tblPr>
              <a:tblGrid>
                <a:gridCol w="3557256">
                  <a:extLst>
                    <a:ext uri="{9D8B030D-6E8A-4147-A177-3AD203B41FA5}">
                      <a16:colId xmlns:a16="http://schemas.microsoft.com/office/drawing/2014/main" val="3824292335"/>
                    </a:ext>
                  </a:extLst>
                </a:gridCol>
                <a:gridCol w="8399618">
                  <a:extLst>
                    <a:ext uri="{9D8B030D-6E8A-4147-A177-3AD203B41FA5}">
                      <a16:colId xmlns:a16="http://schemas.microsoft.com/office/drawing/2014/main" val="3859591507"/>
                    </a:ext>
                  </a:extLst>
                </a:gridCol>
              </a:tblGrid>
              <a:tr h="289237">
                <a:tc>
                  <a:txBody>
                    <a:bodyPr/>
                    <a:lstStyle/>
                    <a:p>
                      <a:r>
                        <a:rPr kumimoji="1" lang="ja-JP" altLang="en-US" sz="2300" dirty="0"/>
                        <a:t>採点項目</a:t>
                      </a:r>
                    </a:p>
                  </a:txBody>
                  <a:tcPr/>
                </a:tc>
                <a:tc>
                  <a:txBody>
                    <a:bodyPr/>
                    <a:lstStyle/>
                    <a:p>
                      <a:r>
                        <a:rPr kumimoji="1" lang="ja-JP" altLang="en-US" sz="2300" dirty="0"/>
                        <a:t>チェックポイント</a:t>
                      </a:r>
                    </a:p>
                  </a:txBody>
                  <a:tcPr/>
                </a:tc>
                <a:extLst>
                  <a:ext uri="{0D108BD9-81ED-4DB2-BD59-A6C34878D82A}">
                    <a16:rowId xmlns:a16="http://schemas.microsoft.com/office/drawing/2014/main" val="2942378987"/>
                  </a:ext>
                </a:extLst>
              </a:tr>
              <a:tr h="724863">
                <a:tc>
                  <a:txBody>
                    <a:bodyPr/>
                    <a:lstStyle/>
                    <a:p>
                      <a:r>
                        <a:rPr kumimoji="1" lang="ja-JP" altLang="en-US" sz="2300" dirty="0">
                          <a:solidFill>
                            <a:schemeClr val="bg1">
                              <a:lumMod val="75000"/>
                            </a:schemeClr>
                          </a:solidFill>
                        </a:rPr>
                        <a:t>① 自社の経営状況分析</a:t>
                      </a:r>
                      <a:endParaRPr kumimoji="1" lang="en-US" altLang="ja-JP" sz="2300" dirty="0">
                        <a:solidFill>
                          <a:schemeClr val="bg1">
                            <a:lumMod val="75000"/>
                          </a:schemeClr>
                        </a:solidFill>
                      </a:endParaRPr>
                    </a:p>
                    <a:p>
                      <a:r>
                        <a:rPr kumimoji="1" lang="ja-JP" altLang="en-US" sz="2300" dirty="0">
                          <a:solidFill>
                            <a:schemeClr val="bg1">
                              <a:lumMod val="75000"/>
                            </a:schemeClr>
                          </a:solidFill>
                        </a:rPr>
                        <a:t>　 の妥当性</a:t>
                      </a:r>
                    </a:p>
                  </a:txBody>
                  <a:tcPr/>
                </a:tc>
                <a:tc>
                  <a:txBody>
                    <a:bodyPr/>
                    <a:lstStyle/>
                    <a:p>
                      <a:r>
                        <a:rPr kumimoji="1" lang="ja-JP" altLang="en-US" sz="2300" dirty="0">
                          <a:solidFill>
                            <a:schemeClr val="bg1">
                              <a:lumMod val="75000"/>
                            </a:schemeClr>
                          </a:solidFill>
                        </a:rPr>
                        <a:t>自社の経営状況を適切に把握し、自社の製品・サービスや自社の強みも適切に把握しているか</a:t>
                      </a:r>
                    </a:p>
                  </a:txBody>
                  <a:tcPr/>
                </a:tc>
                <a:extLst>
                  <a:ext uri="{0D108BD9-81ED-4DB2-BD59-A6C34878D82A}">
                    <a16:rowId xmlns:a16="http://schemas.microsoft.com/office/drawing/2014/main" val="1064391574"/>
                  </a:ext>
                </a:extLst>
              </a:tr>
              <a:tr h="724863">
                <a:tc>
                  <a:txBody>
                    <a:bodyPr/>
                    <a:lstStyle/>
                    <a:p>
                      <a:r>
                        <a:rPr kumimoji="1" lang="ja-JP" altLang="en-US" sz="2300" dirty="0"/>
                        <a:t>② 経営方針・目標と</a:t>
                      </a:r>
                      <a:endParaRPr kumimoji="1" lang="en-US" altLang="ja-JP" sz="2300" dirty="0"/>
                    </a:p>
                    <a:p>
                      <a:r>
                        <a:rPr kumimoji="1" lang="en-US" altLang="ja-JP" sz="2300" dirty="0"/>
                        <a:t>    </a:t>
                      </a:r>
                      <a:r>
                        <a:rPr kumimoji="1" lang="ja-JP" altLang="en-US" sz="2300" dirty="0"/>
                        <a:t>今後のプランの適切性</a:t>
                      </a:r>
                    </a:p>
                  </a:txBody>
                  <a:tcPr/>
                </a:tc>
                <a:tc>
                  <a:txBody>
                    <a:bodyPr/>
                    <a:lstStyle/>
                    <a:p>
                      <a:r>
                        <a:rPr kumimoji="1" lang="ja-JP" altLang="en-US" sz="2300" dirty="0"/>
                        <a:t>・自社の強みを踏まえているか</a:t>
                      </a:r>
                      <a:endParaRPr kumimoji="1" lang="en-US" altLang="ja-JP" sz="2300" dirty="0"/>
                    </a:p>
                    <a:p>
                      <a:r>
                        <a:rPr kumimoji="1" lang="ja-JP" altLang="en-US" sz="2300" dirty="0"/>
                        <a:t>・対象とする市場（商圏）の特徴を踏まえているか</a:t>
                      </a:r>
                    </a:p>
                  </a:txBody>
                  <a:tcPr/>
                </a:tc>
                <a:extLst>
                  <a:ext uri="{0D108BD9-81ED-4DB2-BD59-A6C34878D82A}">
                    <a16:rowId xmlns:a16="http://schemas.microsoft.com/office/drawing/2014/main" val="4045680252"/>
                  </a:ext>
                </a:extLst>
              </a:tr>
              <a:tr h="1035518">
                <a:tc>
                  <a:txBody>
                    <a:bodyPr/>
                    <a:lstStyle/>
                    <a:p>
                      <a:r>
                        <a:rPr kumimoji="1" lang="ja-JP" altLang="en-US" sz="2300" dirty="0">
                          <a:solidFill>
                            <a:schemeClr val="bg1">
                              <a:lumMod val="75000"/>
                            </a:schemeClr>
                          </a:solidFill>
                        </a:rPr>
                        <a:t>③ 補助事業計画の有効性</a:t>
                      </a:r>
                    </a:p>
                  </a:txBody>
                  <a:tcPr/>
                </a:tc>
                <a:tc>
                  <a:txBody>
                    <a:bodyPr/>
                    <a:lstStyle/>
                    <a:p>
                      <a:r>
                        <a:rPr kumimoji="1" lang="ja-JP" altLang="en-US" sz="2300" dirty="0">
                          <a:solidFill>
                            <a:schemeClr val="bg1">
                              <a:lumMod val="75000"/>
                            </a:schemeClr>
                          </a:solidFill>
                        </a:rPr>
                        <a:t>・計画は具体的で、実現可能性が高いものとなっているか</a:t>
                      </a:r>
                      <a:endParaRPr kumimoji="1" lang="en-US" altLang="ja-JP" sz="2300" dirty="0">
                        <a:solidFill>
                          <a:schemeClr val="bg1">
                            <a:lumMod val="75000"/>
                          </a:schemeClr>
                        </a:solidFill>
                      </a:endParaRPr>
                    </a:p>
                    <a:p>
                      <a:r>
                        <a:rPr kumimoji="1" lang="ja-JP" altLang="en-US" sz="2300" dirty="0">
                          <a:solidFill>
                            <a:schemeClr val="bg1">
                              <a:lumMod val="75000"/>
                            </a:schemeClr>
                          </a:solidFill>
                        </a:rPr>
                        <a:t>・補助事業計画は販路開拓に必要かつ有効なものか</a:t>
                      </a:r>
                    </a:p>
                  </a:txBody>
                  <a:tcPr/>
                </a:tc>
                <a:extLst>
                  <a:ext uri="{0D108BD9-81ED-4DB2-BD59-A6C34878D82A}">
                    <a16:rowId xmlns:a16="http://schemas.microsoft.com/office/drawing/2014/main" val="410776009"/>
                  </a:ext>
                </a:extLst>
              </a:tr>
              <a:tr h="1035518">
                <a:tc>
                  <a:txBody>
                    <a:bodyPr/>
                    <a:lstStyle/>
                    <a:p>
                      <a:r>
                        <a:rPr kumimoji="1" lang="ja-JP" altLang="en-US" sz="2300" dirty="0">
                          <a:solidFill>
                            <a:schemeClr val="bg1">
                              <a:lumMod val="75000"/>
                            </a:schemeClr>
                          </a:solidFill>
                        </a:rPr>
                        <a:t>④ 積算の透明・適切性</a:t>
                      </a:r>
                    </a:p>
                  </a:txBody>
                  <a:tcPr/>
                </a:tc>
                <a:tc>
                  <a:txBody>
                    <a:bodyPr/>
                    <a:lstStyle/>
                    <a:p>
                      <a:r>
                        <a:rPr kumimoji="1" lang="ja-JP" altLang="en-US" sz="2300" dirty="0">
                          <a:solidFill>
                            <a:schemeClr val="bg1">
                              <a:lumMod val="75000"/>
                            </a:schemeClr>
                          </a:solidFill>
                        </a:rPr>
                        <a:t>・必要なものを購入するのか</a:t>
                      </a:r>
                      <a:endParaRPr kumimoji="1" lang="en-US" altLang="ja-JP" sz="2300" dirty="0">
                        <a:solidFill>
                          <a:schemeClr val="bg1">
                            <a:lumMod val="75000"/>
                          </a:schemeClr>
                        </a:solidFill>
                      </a:endParaRPr>
                    </a:p>
                    <a:p>
                      <a:r>
                        <a:rPr kumimoji="1" lang="ja-JP" altLang="en-US" sz="2300" dirty="0">
                          <a:solidFill>
                            <a:schemeClr val="bg1">
                              <a:lumMod val="75000"/>
                            </a:schemeClr>
                          </a:solidFill>
                        </a:rPr>
                        <a:t>・妥当な金額のものを購入するのか</a:t>
                      </a:r>
                    </a:p>
                  </a:txBody>
                  <a:tcPr/>
                </a:tc>
                <a:extLst>
                  <a:ext uri="{0D108BD9-81ED-4DB2-BD59-A6C34878D82A}">
                    <a16:rowId xmlns:a16="http://schemas.microsoft.com/office/drawing/2014/main" val="1763831990"/>
                  </a:ext>
                </a:extLst>
              </a:tr>
            </a:tbl>
          </a:graphicData>
        </a:graphic>
      </p:graphicFrame>
      <p:sp>
        <p:nvSpPr>
          <p:cNvPr id="6" name="正方形/長方形 5">
            <a:extLst>
              <a:ext uri="{FF2B5EF4-FFF2-40B4-BE49-F238E27FC236}">
                <a16:creationId xmlns:a16="http://schemas.microsoft.com/office/drawing/2014/main" id="{63272F2A-2D7D-1CE4-33B4-7DE6B03F13C5}"/>
              </a:ext>
            </a:extLst>
          </p:cNvPr>
          <p:cNvSpPr/>
          <p:nvPr/>
        </p:nvSpPr>
        <p:spPr>
          <a:xfrm>
            <a:off x="117563" y="2343614"/>
            <a:ext cx="11956874" cy="907631"/>
          </a:xfrm>
          <a:prstGeom prst="rect">
            <a:avLst/>
          </a:prstGeom>
          <a:noFill/>
          <a:ln w="152400">
            <a:solidFill>
              <a:srgbClr val="FE20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extLst>
      <p:ext uri="{BB962C8B-B14F-4D97-AF65-F5344CB8AC3E}">
        <p14:creationId xmlns:p14="http://schemas.microsoft.com/office/powerpoint/2010/main" val="13225007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3A62FB-D1EC-4937-8FF2-A59F90BC4844}"/>
              </a:ext>
            </a:extLst>
          </p:cNvPr>
          <p:cNvSpPr>
            <a:spLocks noGrp="1"/>
          </p:cNvSpPr>
          <p:nvPr>
            <p:ph type="title"/>
          </p:nvPr>
        </p:nvSpPr>
        <p:spPr>
          <a:xfrm>
            <a:off x="170825" y="161237"/>
            <a:ext cx="10515600" cy="759340"/>
          </a:xfrm>
        </p:spPr>
        <p:txBody>
          <a:bodyPr>
            <a:normAutofit/>
          </a:bodyPr>
          <a:lstStyle/>
          <a:p>
            <a:r>
              <a:rPr kumimoji="1" lang="ja-JP" altLang="en-US" sz="4000" dirty="0">
                <a:latin typeface="+mn-ea"/>
                <a:ea typeface="+mn-ea"/>
              </a:rPr>
              <a:t>採点項目～絶対網羅してください～</a:t>
            </a:r>
            <a:r>
              <a:rPr kumimoji="1" lang="en-US" altLang="ja-JP" sz="4000" dirty="0">
                <a:latin typeface="+mn-ea"/>
                <a:ea typeface="+mn-ea"/>
              </a:rPr>
              <a:t> (3/4)</a:t>
            </a:r>
            <a:endParaRPr kumimoji="1" lang="ja-JP" altLang="en-US" sz="4000" dirty="0">
              <a:latin typeface="+mn-ea"/>
              <a:ea typeface="+mn-ea"/>
            </a:endParaRPr>
          </a:p>
        </p:txBody>
      </p:sp>
      <p:sp>
        <p:nvSpPr>
          <p:cNvPr id="4" name="正方形/長方形 3">
            <a:extLst>
              <a:ext uri="{FF2B5EF4-FFF2-40B4-BE49-F238E27FC236}">
                <a16:creationId xmlns:a16="http://schemas.microsoft.com/office/drawing/2014/main" id="{AE76D57A-8AEC-4EA9-9AF9-6DF83C0A06B0}"/>
              </a:ext>
            </a:extLst>
          </p:cNvPr>
          <p:cNvSpPr/>
          <p:nvPr/>
        </p:nvSpPr>
        <p:spPr>
          <a:xfrm>
            <a:off x="0" y="920577"/>
            <a:ext cx="11633886" cy="12974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二等辺三角形 4">
            <a:extLst>
              <a:ext uri="{FF2B5EF4-FFF2-40B4-BE49-F238E27FC236}">
                <a16:creationId xmlns:a16="http://schemas.microsoft.com/office/drawing/2014/main" id="{ADC534BE-37C6-454C-BC50-B1B0775F01E6}"/>
              </a:ext>
            </a:extLst>
          </p:cNvPr>
          <p:cNvSpPr/>
          <p:nvPr/>
        </p:nvSpPr>
        <p:spPr>
          <a:xfrm rot="10800000">
            <a:off x="11592180" y="920578"/>
            <a:ext cx="83411" cy="129746"/>
          </a:xfrm>
          <a:prstGeom prs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 name="表 6">
            <a:extLst>
              <a:ext uri="{FF2B5EF4-FFF2-40B4-BE49-F238E27FC236}">
                <a16:creationId xmlns:a16="http://schemas.microsoft.com/office/drawing/2014/main" id="{42E6B85D-CFF2-2305-D28D-205509922197}"/>
              </a:ext>
            </a:extLst>
          </p:cNvPr>
          <p:cNvGraphicFramePr>
            <a:graphicFrameLocks noGrp="1"/>
          </p:cNvGraphicFramePr>
          <p:nvPr>
            <p:extLst>
              <p:ext uri="{D42A27DB-BD31-4B8C-83A1-F6EECF244321}">
                <p14:modId xmlns:p14="http://schemas.microsoft.com/office/powerpoint/2010/main" val="938810248"/>
              </p:ext>
            </p:extLst>
          </p:nvPr>
        </p:nvGraphicFramePr>
        <p:xfrm>
          <a:off x="117563" y="1202267"/>
          <a:ext cx="11956874" cy="4097956"/>
        </p:xfrm>
        <a:graphic>
          <a:graphicData uri="http://schemas.openxmlformats.org/drawingml/2006/table">
            <a:tbl>
              <a:tblPr firstRow="1" bandRow="1">
                <a:tableStyleId>{5C22544A-7EE6-4342-B048-85BDC9FD1C3A}</a:tableStyleId>
              </a:tblPr>
              <a:tblGrid>
                <a:gridCol w="3557256">
                  <a:extLst>
                    <a:ext uri="{9D8B030D-6E8A-4147-A177-3AD203B41FA5}">
                      <a16:colId xmlns:a16="http://schemas.microsoft.com/office/drawing/2014/main" val="3824292335"/>
                    </a:ext>
                  </a:extLst>
                </a:gridCol>
                <a:gridCol w="8399618">
                  <a:extLst>
                    <a:ext uri="{9D8B030D-6E8A-4147-A177-3AD203B41FA5}">
                      <a16:colId xmlns:a16="http://schemas.microsoft.com/office/drawing/2014/main" val="3859591507"/>
                    </a:ext>
                  </a:extLst>
                </a:gridCol>
              </a:tblGrid>
              <a:tr h="289237">
                <a:tc>
                  <a:txBody>
                    <a:bodyPr/>
                    <a:lstStyle/>
                    <a:p>
                      <a:r>
                        <a:rPr kumimoji="1" lang="ja-JP" altLang="en-US" sz="2300" dirty="0"/>
                        <a:t>採点項目</a:t>
                      </a:r>
                    </a:p>
                  </a:txBody>
                  <a:tcPr/>
                </a:tc>
                <a:tc>
                  <a:txBody>
                    <a:bodyPr/>
                    <a:lstStyle/>
                    <a:p>
                      <a:r>
                        <a:rPr kumimoji="1" lang="ja-JP" altLang="en-US" sz="2300" dirty="0"/>
                        <a:t>チェックポイント</a:t>
                      </a:r>
                    </a:p>
                  </a:txBody>
                  <a:tcPr/>
                </a:tc>
                <a:extLst>
                  <a:ext uri="{0D108BD9-81ED-4DB2-BD59-A6C34878D82A}">
                    <a16:rowId xmlns:a16="http://schemas.microsoft.com/office/drawing/2014/main" val="2942378987"/>
                  </a:ext>
                </a:extLst>
              </a:tr>
              <a:tr h="724863">
                <a:tc>
                  <a:txBody>
                    <a:bodyPr/>
                    <a:lstStyle/>
                    <a:p>
                      <a:r>
                        <a:rPr kumimoji="1" lang="ja-JP" altLang="en-US" sz="2300" dirty="0">
                          <a:solidFill>
                            <a:schemeClr val="bg1">
                              <a:lumMod val="75000"/>
                            </a:schemeClr>
                          </a:solidFill>
                        </a:rPr>
                        <a:t>① 自社の経営状況分析</a:t>
                      </a:r>
                      <a:endParaRPr kumimoji="1" lang="en-US" altLang="ja-JP" sz="2300" dirty="0">
                        <a:solidFill>
                          <a:schemeClr val="bg1">
                            <a:lumMod val="75000"/>
                          </a:schemeClr>
                        </a:solidFill>
                      </a:endParaRPr>
                    </a:p>
                    <a:p>
                      <a:r>
                        <a:rPr kumimoji="1" lang="ja-JP" altLang="en-US" sz="2300" dirty="0">
                          <a:solidFill>
                            <a:schemeClr val="bg1">
                              <a:lumMod val="75000"/>
                            </a:schemeClr>
                          </a:solidFill>
                        </a:rPr>
                        <a:t>　 の妥当性</a:t>
                      </a:r>
                    </a:p>
                  </a:txBody>
                  <a:tcPr/>
                </a:tc>
                <a:tc>
                  <a:txBody>
                    <a:bodyPr/>
                    <a:lstStyle/>
                    <a:p>
                      <a:r>
                        <a:rPr kumimoji="1" lang="ja-JP" altLang="en-US" sz="2300" dirty="0">
                          <a:solidFill>
                            <a:schemeClr val="bg1">
                              <a:lumMod val="75000"/>
                            </a:schemeClr>
                          </a:solidFill>
                        </a:rPr>
                        <a:t>自社の経営状況を適切に把握し、自社の製品・サービスや自社の強みも適切に把握しているか</a:t>
                      </a:r>
                    </a:p>
                  </a:txBody>
                  <a:tcPr/>
                </a:tc>
                <a:extLst>
                  <a:ext uri="{0D108BD9-81ED-4DB2-BD59-A6C34878D82A}">
                    <a16:rowId xmlns:a16="http://schemas.microsoft.com/office/drawing/2014/main" val="1064391574"/>
                  </a:ext>
                </a:extLst>
              </a:tr>
              <a:tr h="724863">
                <a:tc>
                  <a:txBody>
                    <a:bodyPr/>
                    <a:lstStyle/>
                    <a:p>
                      <a:r>
                        <a:rPr kumimoji="1" lang="ja-JP" altLang="en-US" sz="2300" dirty="0">
                          <a:solidFill>
                            <a:schemeClr val="bg1">
                              <a:lumMod val="75000"/>
                            </a:schemeClr>
                          </a:solidFill>
                        </a:rPr>
                        <a:t>② 経営方針・目標と</a:t>
                      </a:r>
                      <a:endParaRPr kumimoji="1" lang="en-US" altLang="ja-JP" sz="2300" dirty="0">
                        <a:solidFill>
                          <a:schemeClr val="bg1">
                            <a:lumMod val="75000"/>
                          </a:schemeClr>
                        </a:solidFill>
                      </a:endParaRPr>
                    </a:p>
                    <a:p>
                      <a:r>
                        <a:rPr kumimoji="1" lang="en-US" altLang="ja-JP" sz="2300" dirty="0">
                          <a:solidFill>
                            <a:schemeClr val="bg1">
                              <a:lumMod val="75000"/>
                            </a:schemeClr>
                          </a:solidFill>
                        </a:rPr>
                        <a:t>    </a:t>
                      </a:r>
                      <a:r>
                        <a:rPr kumimoji="1" lang="ja-JP" altLang="en-US" sz="2300" dirty="0">
                          <a:solidFill>
                            <a:schemeClr val="bg1">
                              <a:lumMod val="75000"/>
                            </a:schemeClr>
                          </a:solidFill>
                        </a:rPr>
                        <a:t>今後のプランの適切性</a:t>
                      </a:r>
                    </a:p>
                  </a:txBody>
                  <a:tcPr/>
                </a:tc>
                <a:tc>
                  <a:txBody>
                    <a:bodyPr/>
                    <a:lstStyle/>
                    <a:p>
                      <a:r>
                        <a:rPr kumimoji="1" lang="ja-JP" altLang="en-US" sz="2300" dirty="0">
                          <a:solidFill>
                            <a:schemeClr val="bg1">
                              <a:lumMod val="75000"/>
                            </a:schemeClr>
                          </a:solidFill>
                        </a:rPr>
                        <a:t>・自社の強みを踏まえているか</a:t>
                      </a:r>
                      <a:endParaRPr kumimoji="1" lang="en-US" altLang="ja-JP" sz="2300" dirty="0">
                        <a:solidFill>
                          <a:schemeClr val="bg1">
                            <a:lumMod val="75000"/>
                          </a:schemeClr>
                        </a:solidFill>
                      </a:endParaRPr>
                    </a:p>
                    <a:p>
                      <a:r>
                        <a:rPr kumimoji="1" lang="ja-JP" altLang="en-US" sz="2300" dirty="0">
                          <a:solidFill>
                            <a:schemeClr val="bg1">
                              <a:lumMod val="75000"/>
                            </a:schemeClr>
                          </a:solidFill>
                        </a:rPr>
                        <a:t>・対象とする市場（商圏）の特徴を踏まえているか</a:t>
                      </a:r>
                    </a:p>
                  </a:txBody>
                  <a:tcPr/>
                </a:tc>
                <a:extLst>
                  <a:ext uri="{0D108BD9-81ED-4DB2-BD59-A6C34878D82A}">
                    <a16:rowId xmlns:a16="http://schemas.microsoft.com/office/drawing/2014/main" val="4045680252"/>
                  </a:ext>
                </a:extLst>
              </a:tr>
              <a:tr h="1035518">
                <a:tc>
                  <a:txBody>
                    <a:bodyPr/>
                    <a:lstStyle/>
                    <a:p>
                      <a:r>
                        <a:rPr kumimoji="1" lang="ja-JP" altLang="en-US" sz="2300" dirty="0"/>
                        <a:t>③ 補助事業計画の有効性</a:t>
                      </a:r>
                    </a:p>
                  </a:txBody>
                  <a:tcPr/>
                </a:tc>
                <a:tc>
                  <a:txBody>
                    <a:bodyPr/>
                    <a:lstStyle/>
                    <a:p>
                      <a:r>
                        <a:rPr kumimoji="1" lang="ja-JP" altLang="en-US" sz="2300" dirty="0"/>
                        <a:t>・計画は具体的で、実現可能性が高いものとなっているか</a:t>
                      </a:r>
                      <a:endParaRPr kumimoji="1" lang="en-US" altLang="ja-JP" sz="2300" dirty="0"/>
                    </a:p>
                    <a:p>
                      <a:r>
                        <a:rPr kumimoji="1" lang="ja-JP" altLang="en-US" sz="2300" dirty="0"/>
                        <a:t>・補助事業計画は販路開拓に必要かつ有効なものか</a:t>
                      </a:r>
                    </a:p>
                  </a:txBody>
                  <a:tcPr/>
                </a:tc>
                <a:extLst>
                  <a:ext uri="{0D108BD9-81ED-4DB2-BD59-A6C34878D82A}">
                    <a16:rowId xmlns:a16="http://schemas.microsoft.com/office/drawing/2014/main" val="410776009"/>
                  </a:ext>
                </a:extLst>
              </a:tr>
              <a:tr h="1035518">
                <a:tc>
                  <a:txBody>
                    <a:bodyPr/>
                    <a:lstStyle/>
                    <a:p>
                      <a:r>
                        <a:rPr kumimoji="1" lang="ja-JP" altLang="en-US" sz="2300" dirty="0">
                          <a:solidFill>
                            <a:schemeClr val="bg1">
                              <a:lumMod val="75000"/>
                            </a:schemeClr>
                          </a:solidFill>
                        </a:rPr>
                        <a:t>④ 積算の透明・適切性</a:t>
                      </a:r>
                    </a:p>
                  </a:txBody>
                  <a:tcPr/>
                </a:tc>
                <a:tc>
                  <a:txBody>
                    <a:bodyPr/>
                    <a:lstStyle/>
                    <a:p>
                      <a:r>
                        <a:rPr kumimoji="1" lang="ja-JP" altLang="en-US" sz="2300" dirty="0">
                          <a:solidFill>
                            <a:schemeClr val="bg1">
                              <a:lumMod val="75000"/>
                            </a:schemeClr>
                          </a:solidFill>
                        </a:rPr>
                        <a:t>・必要なものを購入するのか</a:t>
                      </a:r>
                      <a:endParaRPr kumimoji="1" lang="en-US" altLang="ja-JP" sz="2300" dirty="0">
                        <a:solidFill>
                          <a:schemeClr val="bg1">
                            <a:lumMod val="75000"/>
                          </a:schemeClr>
                        </a:solidFill>
                      </a:endParaRPr>
                    </a:p>
                    <a:p>
                      <a:r>
                        <a:rPr kumimoji="1" lang="ja-JP" altLang="en-US" sz="2300" dirty="0">
                          <a:solidFill>
                            <a:schemeClr val="bg1">
                              <a:lumMod val="75000"/>
                            </a:schemeClr>
                          </a:solidFill>
                        </a:rPr>
                        <a:t>・妥当な金額のものを購入するのか</a:t>
                      </a:r>
                    </a:p>
                  </a:txBody>
                  <a:tcPr/>
                </a:tc>
                <a:extLst>
                  <a:ext uri="{0D108BD9-81ED-4DB2-BD59-A6C34878D82A}">
                    <a16:rowId xmlns:a16="http://schemas.microsoft.com/office/drawing/2014/main" val="1763831990"/>
                  </a:ext>
                </a:extLst>
              </a:tr>
            </a:tbl>
          </a:graphicData>
        </a:graphic>
      </p:graphicFrame>
      <p:sp>
        <p:nvSpPr>
          <p:cNvPr id="6" name="正方形/長方形 5">
            <a:extLst>
              <a:ext uri="{FF2B5EF4-FFF2-40B4-BE49-F238E27FC236}">
                <a16:creationId xmlns:a16="http://schemas.microsoft.com/office/drawing/2014/main" id="{9F5337FA-83C2-8960-3D72-1267A66B15B0}"/>
              </a:ext>
            </a:extLst>
          </p:cNvPr>
          <p:cNvSpPr/>
          <p:nvPr/>
        </p:nvSpPr>
        <p:spPr>
          <a:xfrm>
            <a:off x="117563" y="3166658"/>
            <a:ext cx="11956874" cy="1034952"/>
          </a:xfrm>
          <a:prstGeom prst="rect">
            <a:avLst/>
          </a:prstGeom>
          <a:noFill/>
          <a:ln w="152400">
            <a:solidFill>
              <a:srgbClr val="FE20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extLst>
      <p:ext uri="{BB962C8B-B14F-4D97-AF65-F5344CB8AC3E}">
        <p14:creationId xmlns:p14="http://schemas.microsoft.com/office/powerpoint/2010/main" val="14932493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3A62FB-D1EC-4937-8FF2-A59F90BC4844}"/>
              </a:ext>
            </a:extLst>
          </p:cNvPr>
          <p:cNvSpPr>
            <a:spLocks noGrp="1"/>
          </p:cNvSpPr>
          <p:nvPr>
            <p:ph type="title"/>
          </p:nvPr>
        </p:nvSpPr>
        <p:spPr>
          <a:xfrm>
            <a:off x="170825" y="161237"/>
            <a:ext cx="10515600" cy="759340"/>
          </a:xfrm>
        </p:spPr>
        <p:txBody>
          <a:bodyPr>
            <a:normAutofit/>
          </a:bodyPr>
          <a:lstStyle/>
          <a:p>
            <a:r>
              <a:rPr kumimoji="1" lang="ja-JP" altLang="en-US" sz="4000" dirty="0">
                <a:latin typeface="+mn-ea"/>
                <a:ea typeface="+mn-ea"/>
              </a:rPr>
              <a:t>採点項目～絶対網羅してください～</a:t>
            </a:r>
            <a:r>
              <a:rPr kumimoji="1" lang="en-US" altLang="ja-JP" sz="4000" dirty="0">
                <a:latin typeface="+mn-ea"/>
                <a:ea typeface="+mn-ea"/>
              </a:rPr>
              <a:t> (4/4)</a:t>
            </a:r>
            <a:endParaRPr kumimoji="1" lang="ja-JP" altLang="en-US" sz="4000" dirty="0">
              <a:latin typeface="+mn-ea"/>
              <a:ea typeface="+mn-ea"/>
            </a:endParaRPr>
          </a:p>
        </p:txBody>
      </p:sp>
      <p:sp>
        <p:nvSpPr>
          <p:cNvPr id="4" name="正方形/長方形 3">
            <a:extLst>
              <a:ext uri="{FF2B5EF4-FFF2-40B4-BE49-F238E27FC236}">
                <a16:creationId xmlns:a16="http://schemas.microsoft.com/office/drawing/2014/main" id="{AE76D57A-8AEC-4EA9-9AF9-6DF83C0A06B0}"/>
              </a:ext>
            </a:extLst>
          </p:cNvPr>
          <p:cNvSpPr/>
          <p:nvPr/>
        </p:nvSpPr>
        <p:spPr>
          <a:xfrm>
            <a:off x="0" y="920577"/>
            <a:ext cx="11633886" cy="12974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二等辺三角形 4">
            <a:extLst>
              <a:ext uri="{FF2B5EF4-FFF2-40B4-BE49-F238E27FC236}">
                <a16:creationId xmlns:a16="http://schemas.microsoft.com/office/drawing/2014/main" id="{ADC534BE-37C6-454C-BC50-B1B0775F01E6}"/>
              </a:ext>
            </a:extLst>
          </p:cNvPr>
          <p:cNvSpPr/>
          <p:nvPr/>
        </p:nvSpPr>
        <p:spPr>
          <a:xfrm rot="10800000">
            <a:off x="11592180" y="920578"/>
            <a:ext cx="83411" cy="129746"/>
          </a:xfrm>
          <a:prstGeom prs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 name="表 6">
            <a:extLst>
              <a:ext uri="{FF2B5EF4-FFF2-40B4-BE49-F238E27FC236}">
                <a16:creationId xmlns:a16="http://schemas.microsoft.com/office/drawing/2014/main" id="{42E6B85D-CFF2-2305-D28D-205509922197}"/>
              </a:ext>
            </a:extLst>
          </p:cNvPr>
          <p:cNvGraphicFramePr>
            <a:graphicFrameLocks noGrp="1"/>
          </p:cNvGraphicFramePr>
          <p:nvPr>
            <p:extLst>
              <p:ext uri="{D42A27DB-BD31-4B8C-83A1-F6EECF244321}">
                <p14:modId xmlns:p14="http://schemas.microsoft.com/office/powerpoint/2010/main" val="2788315844"/>
              </p:ext>
            </p:extLst>
          </p:nvPr>
        </p:nvGraphicFramePr>
        <p:xfrm>
          <a:off x="117563" y="1202267"/>
          <a:ext cx="11956874" cy="4097956"/>
        </p:xfrm>
        <a:graphic>
          <a:graphicData uri="http://schemas.openxmlformats.org/drawingml/2006/table">
            <a:tbl>
              <a:tblPr firstRow="1" bandRow="1">
                <a:tableStyleId>{5C22544A-7EE6-4342-B048-85BDC9FD1C3A}</a:tableStyleId>
              </a:tblPr>
              <a:tblGrid>
                <a:gridCol w="3557256">
                  <a:extLst>
                    <a:ext uri="{9D8B030D-6E8A-4147-A177-3AD203B41FA5}">
                      <a16:colId xmlns:a16="http://schemas.microsoft.com/office/drawing/2014/main" val="3824292335"/>
                    </a:ext>
                  </a:extLst>
                </a:gridCol>
                <a:gridCol w="8399618">
                  <a:extLst>
                    <a:ext uri="{9D8B030D-6E8A-4147-A177-3AD203B41FA5}">
                      <a16:colId xmlns:a16="http://schemas.microsoft.com/office/drawing/2014/main" val="3859591507"/>
                    </a:ext>
                  </a:extLst>
                </a:gridCol>
              </a:tblGrid>
              <a:tr h="289237">
                <a:tc>
                  <a:txBody>
                    <a:bodyPr/>
                    <a:lstStyle/>
                    <a:p>
                      <a:r>
                        <a:rPr kumimoji="1" lang="ja-JP" altLang="en-US" sz="2300" dirty="0"/>
                        <a:t>採点項目</a:t>
                      </a:r>
                    </a:p>
                  </a:txBody>
                  <a:tcPr/>
                </a:tc>
                <a:tc>
                  <a:txBody>
                    <a:bodyPr/>
                    <a:lstStyle/>
                    <a:p>
                      <a:r>
                        <a:rPr kumimoji="1" lang="ja-JP" altLang="en-US" sz="2300" dirty="0"/>
                        <a:t>チェックポイント</a:t>
                      </a:r>
                    </a:p>
                  </a:txBody>
                  <a:tcPr/>
                </a:tc>
                <a:extLst>
                  <a:ext uri="{0D108BD9-81ED-4DB2-BD59-A6C34878D82A}">
                    <a16:rowId xmlns:a16="http://schemas.microsoft.com/office/drawing/2014/main" val="2942378987"/>
                  </a:ext>
                </a:extLst>
              </a:tr>
              <a:tr h="724863">
                <a:tc>
                  <a:txBody>
                    <a:bodyPr/>
                    <a:lstStyle/>
                    <a:p>
                      <a:r>
                        <a:rPr kumimoji="1" lang="ja-JP" altLang="en-US" sz="2300" dirty="0">
                          <a:solidFill>
                            <a:schemeClr val="bg1">
                              <a:lumMod val="75000"/>
                            </a:schemeClr>
                          </a:solidFill>
                        </a:rPr>
                        <a:t>① 自社の経営状況分析</a:t>
                      </a:r>
                      <a:endParaRPr kumimoji="1" lang="en-US" altLang="ja-JP" sz="2300" dirty="0">
                        <a:solidFill>
                          <a:schemeClr val="bg1">
                            <a:lumMod val="75000"/>
                          </a:schemeClr>
                        </a:solidFill>
                      </a:endParaRPr>
                    </a:p>
                    <a:p>
                      <a:r>
                        <a:rPr kumimoji="1" lang="ja-JP" altLang="en-US" sz="2300" dirty="0">
                          <a:solidFill>
                            <a:schemeClr val="bg1">
                              <a:lumMod val="75000"/>
                            </a:schemeClr>
                          </a:solidFill>
                        </a:rPr>
                        <a:t>　 の妥当性</a:t>
                      </a:r>
                    </a:p>
                  </a:txBody>
                  <a:tcPr/>
                </a:tc>
                <a:tc>
                  <a:txBody>
                    <a:bodyPr/>
                    <a:lstStyle/>
                    <a:p>
                      <a:r>
                        <a:rPr kumimoji="1" lang="ja-JP" altLang="en-US" sz="2300" dirty="0">
                          <a:solidFill>
                            <a:schemeClr val="bg1">
                              <a:lumMod val="75000"/>
                            </a:schemeClr>
                          </a:solidFill>
                        </a:rPr>
                        <a:t>自社の経営状況を適切に把握し、自社の製品・サービスや自社の強みも適切に把握しているか</a:t>
                      </a:r>
                    </a:p>
                  </a:txBody>
                  <a:tcPr/>
                </a:tc>
                <a:extLst>
                  <a:ext uri="{0D108BD9-81ED-4DB2-BD59-A6C34878D82A}">
                    <a16:rowId xmlns:a16="http://schemas.microsoft.com/office/drawing/2014/main" val="1064391574"/>
                  </a:ext>
                </a:extLst>
              </a:tr>
              <a:tr h="724863">
                <a:tc>
                  <a:txBody>
                    <a:bodyPr/>
                    <a:lstStyle/>
                    <a:p>
                      <a:r>
                        <a:rPr kumimoji="1" lang="ja-JP" altLang="en-US" sz="2300" dirty="0">
                          <a:solidFill>
                            <a:schemeClr val="bg1">
                              <a:lumMod val="75000"/>
                            </a:schemeClr>
                          </a:solidFill>
                        </a:rPr>
                        <a:t>② 経営方針・目標と</a:t>
                      </a:r>
                      <a:endParaRPr kumimoji="1" lang="en-US" altLang="ja-JP" sz="2300" dirty="0">
                        <a:solidFill>
                          <a:schemeClr val="bg1">
                            <a:lumMod val="75000"/>
                          </a:schemeClr>
                        </a:solidFill>
                      </a:endParaRPr>
                    </a:p>
                    <a:p>
                      <a:r>
                        <a:rPr kumimoji="1" lang="en-US" altLang="ja-JP" sz="2300" dirty="0">
                          <a:solidFill>
                            <a:schemeClr val="bg1">
                              <a:lumMod val="75000"/>
                            </a:schemeClr>
                          </a:solidFill>
                        </a:rPr>
                        <a:t>    </a:t>
                      </a:r>
                      <a:r>
                        <a:rPr kumimoji="1" lang="ja-JP" altLang="en-US" sz="2300" dirty="0">
                          <a:solidFill>
                            <a:schemeClr val="bg1">
                              <a:lumMod val="75000"/>
                            </a:schemeClr>
                          </a:solidFill>
                        </a:rPr>
                        <a:t>今後のプランの適切性</a:t>
                      </a:r>
                    </a:p>
                  </a:txBody>
                  <a:tcPr/>
                </a:tc>
                <a:tc>
                  <a:txBody>
                    <a:bodyPr/>
                    <a:lstStyle/>
                    <a:p>
                      <a:r>
                        <a:rPr kumimoji="1" lang="ja-JP" altLang="en-US" sz="2300" dirty="0">
                          <a:solidFill>
                            <a:schemeClr val="bg1">
                              <a:lumMod val="75000"/>
                            </a:schemeClr>
                          </a:solidFill>
                        </a:rPr>
                        <a:t>・自社の強みを踏まえているか</a:t>
                      </a:r>
                      <a:endParaRPr kumimoji="1" lang="en-US" altLang="ja-JP" sz="2300" dirty="0">
                        <a:solidFill>
                          <a:schemeClr val="bg1">
                            <a:lumMod val="75000"/>
                          </a:schemeClr>
                        </a:solidFill>
                      </a:endParaRPr>
                    </a:p>
                    <a:p>
                      <a:r>
                        <a:rPr kumimoji="1" lang="ja-JP" altLang="en-US" sz="2300" dirty="0">
                          <a:solidFill>
                            <a:schemeClr val="bg1">
                              <a:lumMod val="75000"/>
                            </a:schemeClr>
                          </a:solidFill>
                        </a:rPr>
                        <a:t>・対象とする市場（商圏）の特徴を踏まえているか</a:t>
                      </a:r>
                    </a:p>
                  </a:txBody>
                  <a:tcPr/>
                </a:tc>
                <a:extLst>
                  <a:ext uri="{0D108BD9-81ED-4DB2-BD59-A6C34878D82A}">
                    <a16:rowId xmlns:a16="http://schemas.microsoft.com/office/drawing/2014/main" val="4045680252"/>
                  </a:ext>
                </a:extLst>
              </a:tr>
              <a:tr h="1035518">
                <a:tc>
                  <a:txBody>
                    <a:bodyPr/>
                    <a:lstStyle/>
                    <a:p>
                      <a:r>
                        <a:rPr kumimoji="1" lang="ja-JP" altLang="en-US" sz="2300" dirty="0">
                          <a:solidFill>
                            <a:schemeClr val="bg1">
                              <a:lumMod val="75000"/>
                            </a:schemeClr>
                          </a:solidFill>
                        </a:rPr>
                        <a:t>③ 補助事業計画の有効性</a:t>
                      </a:r>
                    </a:p>
                  </a:txBody>
                  <a:tcPr/>
                </a:tc>
                <a:tc>
                  <a:txBody>
                    <a:bodyPr/>
                    <a:lstStyle/>
                    <a:p>
                      <a:r>
                        <a:rPr kumimoji="1" lang="ja-JP" altLang="en-US" sz="2300" dirty="0">
                          <a:solidFill>
                            <a:schemeClr val="bg1">
                              <a:lumMod val="75000"/>
                            </a:schemeClr>
                          </a:solidFill>
                        </a:rPr>
                        <a:t>・計画は具体的で、実現可能性が高いものとなっているか</a:t>
                      </a:r>
                      <a:endParaRPr kumimoji="1" lang="en-US" altLang="ja-JP" sz="2300" dirty="0">
                        <a:solidFill>
                          <a:schemeClr val="bg1">
                            <a:lumMod val="75000"/>
                          </a:schemeClr>
                        </a:solidFill>
                      </a:endParaRPr>
                    </a:p>
                    <a:p>
                      <a:r>
                        <a:rPr kumimoji="1" lang="ja-JP" altLang="en-US" sz="2300" dirty="0">
                          <a:solidFill>
                            <a:schemeClr val="bg1">
                              <a:lumMod val="75000"/>
                            </a:schemeClr>
                          </a:solidFill>
                        </a:rPr>
                        <a:t>・補助事業計画は販路開拓に必要かつ有効なものか</a:t>
                      </a:r>
                    </a:p>
                  </a:txBody>
                  <a:tcPr/>
                </a:tc>
                <a:extLst>
                  <a:ext uri="{0D108BD9-81ED-4DB2-BD59-A6C34878D82A}">
                    <a16:rowId xmlns:a16="http://schemas.microsoft.com/office/drawing/2014/main" val="410776009"/>
                  </a:ext>
                </a:extLst>
              </a:tr>
              <a:tr h="1035518">
                <a:tc>
                  <a:txBody>
                    <a:bodyPr/>
                    <a:lstStyle/>
                    <a:p>
                      <a:r>
                        <a:rPr kumimoji="1" lang="ja-JP" altLang="en-US" sz="2300" dirty="0"/>
                        <a:t>④ 積算の透明・適切性</a:t>
                      </a:r>
                    </a:p>
                  </a:txBody>
                  <a:tcPr/>
                </a:tc>
                <a:tc>
                  <a:txBody>
                    <a:bodyPr/>
                    <a:lstStyle/>
                    <a:p>
                      <a:r>
                        <a:rPr kumimoji="1" lang="ja-JP" altLang="en-US" sz="2300" dirty="0"/>
                        <a:t>・必要なものを購入するのか</a:t>
                      </a:r>
                      <a:endParaRPr kumimoji="1" lang="en-US" altLang="ja-JP" sz="2300" dirty="0"/>
                    </a:p>
                    <a:p>
                      <a:r>
                        <a:rPr kumimoji="1" lang="ja-JP" altLang="en-US" sz="2300" dirty="0"/>
                        <a:t>・妥当な金額のものを購入するのか</a:t>
                      </a:r>
                    </a:p>
                  </a:txBody>
                  <a:tcPr/>
                </a:tc>
                <a:extLst>
                  <a:ext uri="{0D108BD9-81ED-4DB2-BD59-A6C34878D82A}">
                    <a16:rowId xmlns:a16="http://schemas.microsoft.com/office/drawing/2014/main" val="1763831990"/>
                  </a:ext>
                </a:extLst>
              </a:tr>
            </a:tbl>
          </a:graphicData>
        </a:graphic>
      </p:graphicFrame>
      <p:sp>
        <p:nvSpPr>
          <p:cNvPr id="6" name="正方形/長方形 5">
            <a:extLst>
              <a:ext uri="{FF2B5EF4-FFF2-40B4-BE49-F238E27FC236}">
                <a16:creationId xmlns:a16="http://schemas.microsoft.com/office/drawing/2014/main" id="{66230B76-D43D-F962-3529-828ADF58AAC7}"/>
              </a:ext>
            </a:extLst>
          </p:cNvPr>
          <p:cNvSpPr/>
          <p:nvPr/>
        </p:nvSpPr>
        <p:spPr>
          <a:xfrm>
            <a:off x="117563" y="4231529"/>
            <a:ext cx="11956874" cy="965504"/>
          </a:xfrm>
          <a:prstGeom prst="rect">
            <a:avLst/>
          </a:prstGeom>
          <a:noFill/>
          <a:ln w="152400">
            <a:solidFill>
              <a:srgbClr val="FE20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extLst>
      <p:ext uri="{BB962C8B-B14F-4D97-AF65-F5344CB8AC3E}">
        <p14:creationId xmlns:p14="http://schemas.microsoft.com/office/powerpoint/2010/main" val="2082175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3A62FB-D1EC-4937-8FF2-A59F90BC4844}"/>
              </a:ext>
            </a:extLst>
          </p:cNvPr>
          <p:cNvSpPr>
            <a:spLocks noGrp="1"/>
          </p:cNvSpPr>
          <p:nvPr>
            <p:ph type="title"/>
          </p:nvPr>
        </p:nvSpPr>
        <p:spPr>
          <a:xfrm>
            <a:off x="170825" y="161237"/>
            <a:ext cx="11379650" cy="759340"/>
          </a:xfrm>
        </p:spPr>
        <p:txBody>
          <a:bodyPr>
            <a:normAutofit fontScale="90000"/>
          </a:bodyPr>
          <a:lstStyle/>
          <a:p>
            <a:r>
              <a:rPr lang="ja-JP" altLang="en-US" sz="4000" dirty="0">
                <a:latin typeface="+mn-ea"/>
                <a:ea typeface="+mn-ea"/>
              </a:rPr>
              <a:t>加点</a:t>
            </a:r>
            <a:r>
              <a:rPr kumimoji="1" lang="ja-JP" altLang="en-US" sz="4000" dirty="0">
                <a:latin typeface="+mn-ea"/>
                <a:ea typeface="+mn-ea"/>
              </a:rPr>
              <a:t>項目～可能ならアピールしてください～</a:t>
            </a:r>
            <a:r>
              <a:rPr kumimoji="1" lang="en-US" altLang="ja-JP" sz="4000" dirty="0">
                <a:latin typeface="+mn-ea"/>
                <a:ea typeface="+mn-ea"/>
              </a:rPr>
              <a:t> (1/7)</a:t>
            </a:r>
            <a:endParaRPr kumimoji="1" lang="ja-JP" altLang="en-US" sz="4000" dirty="0">
              <a:latin typeface="+mn-ea"/>
              <a:ea typeface="+mn-ea"/>
            </a:endParaRPr>
          </a:p>
        </p:txBody>
      </p:sp>
      <p:sp>
        <p:nvSpPr>
          <p:cNvPr id="4" name="正方形/長方形 3">
            <a:extLst>
              <a:ext uri="{FF2B5EF4-FFF2-40B4-BE49-F238E27FC236}">
                <a16:creationId xmlns:a16="http://schemas.microsoft.com/office/drawing/2014/main" id="{AE76D57A-8AEC-4EA9-9AF9-6DF83C0A06B0}"/>
              </a:ext>
            </a:extLst>
          </p:cNvPr>
          <p:cNvSpPr/>
          <p:nvPr/>
        </p:nvSpPr>
        <p:spPr>
          <a:xfrm>
            <a:off x="0" y="920577"/>
            <a:ext cx="11633886" cy="12974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二等辺三角形 4">
            <a:extLst>
              <a:ext uri="{FF2B5EF4-FFF2-40B4-BE49-F238E27FC236}">
                <a16:creationId xmlns:a16="http://schemas.microsoft.com/office/drawing/2014/main" id="{ADC534BE-37C6-454C-BC50-B1B0775F01E6}"/>
              </a:ext>
            </a:extLst>
          </p:cNvPr>
          <p:cNvSpPr/>
          <p:nvPr/>
        </p:nvSpPr>
        <p:spPr>
          <a:xfrm rot="10800000">
            <a:off x="11592180" y="920578"/>
            <a:ext cx="83411" cy="129746"/>
          </a:xfrm>
          <a:prstGeom prs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 name="表 6">
            <a:extLst>
              <a:ext uri="{FF2B5EF4-FFF2-40B4-BE49-F238E27FC236}">
                <a16:creationId xmlns:a16="http://schemas.microsoft.com/office/drawing/2014/main" id="{42E6B85D-CFF2-2305-D28D-205509922197}"/>
              </a:ext>
            </a:extLst>
          </p:cNvPr>
          <p:cNvGraphicFramePr>
            <a:graphicFrameLocks noGrp="1"/>
          </p:cNvGraphicFramePr>
          <p:nvPr>
            <p:extLst>
              <p:ext uri="{D42A27DB-BD31-4B8C-83A1-F6EECF244321}">
                <p14:modId xmlns:p14="http://schemas.microsoft.com/office/powerpoint/2010/main" val="3972124252"/>
              </p:ext>
            </p:extLst>
          </p:nvPr>
        </p:nvGraphicFramePr>
        <p:xfrm>
          <a:off x="83410" y="1219200"/>
          <a:ext cx="11956190" cy="3395133"/>
        </p:xfrm>
        <a:graphic>
          <a:graphicData uri="http://schemas.openxmlformats.org/drawingml/2006/table">
            <a:tbl>
              <a:tblPr firstRow="1" bandRow="1">
                <a:tableStyleId>{5C22544A-7EE6-4342-B048-85BDC9FD1C3A}</a:tableStyleId>
              </a:tblPr>
              <a:tblGrid>
                <a:gridCol w="3235523">
                  <a:extLst>
                    <a:ext uri="{9D8B030D-6E8A-4147-A177-3AD203B41FA5}">
                      <a16:colId xmlns:a16="http://schemas.microsoft.com/office/drawing/2014/main" val="3824292335"/>
                    </a:ext>
                  </a:extLst>
                </a:gridCol>
                <a:gridCol w="8720667">
                  <a:extLst>
                    <a:ext uri="{9D8B030D-6E8A-4147-A177-3AD203B41FA5}">
                      <a16:colId xmlns:a16="http://schemas.microsoft.com/office/drawing/2014/main" val="3859591507"/>
                    </a:ext>
                  </a:extLst>
                </a:gridCol>
              </a:tblGrid>
              <a:tr h="440267">
                <a:tc>
                  <a:txBody>
                    <a:bodyPr/>
                    <a:lstStyle/>
                    <a:p>
                      <a:r>
                        <a:rPr kumimoji="1" lang="ja-JP" altLang="en-US" sz="2300" dirty="0"/>
                        <a:t>採点項目</a:t>
                      </a:r>
                    </a:p>
                  </a:txBody>
                  <a:tcPr/>
                </a:tc>
                <a:tc>
                  <a:txBody>
                    <a:bodyPr/>
                    <a:lstStyle/>
                    <a:p>
                      <a:r>
                        <a:rPr kumimoji="1" lang="ja-JP" altLang="en-US" sz="2300" dirty="0"/>
                        <a:t>チェックポイント</a:t>
                      </a:r>
                    </a:p>
                  </a:txBody>
                  <a:tcPr/>
                </a:tc>
                <a:extLst>
                  <a:ext uri="{0D108BD9-81ED-4DB2-BD59-A6C34878D82A}">
                    <a16:rowId xmlns:a16="http://schemas.microsoft.com/office/drawing/2014/main" val="2942378987"/>
                  </a:ext>
                </a:extLst>
              </a:tr>
              <a:tr h="743826">
                <a:tc>
                  <a:txBody>
                    <a:bodyPr/>
                    <a:lstStyle/>
                    <a:p>
                      <a:r>
                        <a:rPr kumimoji="1" lang="ja-JP" altLang="en-US" sz="2300" dirty="0"/>
                        <a:t>① パワーアップ型加点</a:t>
                      </a:r>
                    </a:p>
                  </a:txBody>
                  <a:tcPr/>
                </a:tc>
                <a:tc>
                  <a:txBody>
                    <a:bodyPr/>
                    <a:lstStyle/>
                    <a:p>
                      <a:r>
                        <a:rPr lang="ja-JP" altLang="en-US" sz="2300" dirty="0"/>
                        <a:t>地域資源を活用し、地域外への販売を行う計画は加点されます。</a:t>
                      </a:r>
                      <a:endParaRPr lang="en-US" altLang="ja-JP" sz="2300" dirty="0"/>
                    </a:p>
                    <a:p>
                      <a:r>
                        <a:rPr lang="ja-JP" altLang="en-US" sz="2300" dirty="0"/>
                        <a:t>地域内の需要喚起を目的とした取組を行う計画は加点されます。</a:t>
                      </a:r>
                      <a:endParaRPr kumimoji="1" lang="ja-JP" altLang="en-US" sz="2300" dirty="0"/>
                    </a:p>
                  </a:txBody>
                  <a:tcPr/>
                </a:tc>
                <a:extLst>
                  <a:ext uri="{0D108BD9-81ED-4DB2-BD59-A6C34878D82A}">
                    <a16:rowId xmlns:a16="http://schemas.microsoft.com/office/drawing/2014/main" val="1064391574"/>
                  </a:ext>
                </a:extLst>
              </a:tr>
              <a:tr h="524933">
                <a:tc>
                  <a:txBody>
                    <a:bodyPr/>
                    <a:lstStyle/>
                    <a:p>
                      <a:r>
                        <a:rPr kumimoji="1" lang="ja-JP" altLang="en-US" sz="2300" dirty="0">
                          <a:solidFill>
                            <a:schemeClr val="bg1">
                              <a:lumMod val="75000"/>
                            </a:schemeClr>
                          </a:solidFill>
                        </a:rPr>
                        <a:t>② 赤字賃上げ加点</a:t>
                      </a:r>
                    </a:p>
                  </a:txBody>
                  <a:tcPr/>
                </a:tc>
                <a:tc>
                  <a:txBody>
                    <a:bodyPr/>
                    <a:lstStyle/>
                    <a:p>
                      <a:r>
                        <a:rPr lang="ja-JP" altLang="en-US" sz="2300" dirty="0">
                          <a:solidFill>
                            <a:schemeClr val="bg1">
                              <a:lumMod val="75000"/>
                            </a:schemeClr>
                          </a:solidFill>
                        </a:rPr>
                        <a:t>賃金引上げ枠に申請する事業者のうち、赤字である事業者は加点されます。</a:t>
                      </a:r>
                      <a:endParaRPr kumimoji="1" lang="ja-JP" altLang="en-US" sz="2300" dirty="0">
                        <a:solidFill>
                          <a:schemeClr val="bg1">
                            <a:lumMod val="75000"/>
                          </a:schemeClr>
                        </a:solidFill>
                      </a:endParaRPr>
                    </a:p>
                  </a:txBody>
                  <a:tcPr/>
                </a:tc>
                <a:extLst>
                  <a:ext uri="{0D108BD9-81ED-4DB2-BD59-A6C34878D82A}">
                    <a16:rowId xmlns:a16="http://schemas.microsoft.com/office/drawing/2014/main" val="4045680252"/>
                  </a:ext>
                </a:extLst>
              </a:tr>
              <a:tr h="575733">
                <a:tc>
                  <a:txBody>
                    <a:bodyPr/>
                    <a:lstStyle/>
                    <a:p>
                      <a:r>
                        <a:rPr kumimoji="1" lang="ja-JP" altLang="en-US" sz="2300" dirty="0">
                          <a:solidFill>
                            <a:schemeClr val="bg1">
                              <a:lumMod val="75000"/>
                            </a:schemeClr>
                          </a:solidFill>
                        </a:rPr>
                        <a:t>③ 経営力向上計画加点</a:t>
                      </a:r>
                    </a:p>
                  </a:txBody>
                  <a:tcPr/>
                </a:tc>
                <a:tc>
                  <a:txBody>
                    <a:bodyPr/>
                    <a:lstStyle/>
                    <a:p>
                      <a:r>
                        <a:rPr lang="ja-JP" altLang="en-US" sz="2300" dirty="0">
                          <a:solidFill>
                            <a:schemeClr val="bg1">
                              <a:lumMod val="75000"/>
                            </a:schemeClr>
                          </a:solidFill>
                        </a:rPr>
                        <a:t>「経営力向上計画」の認定を受けている事業者は加点されます。</a:t>
                      </a:r>
                      <a:endParaRPr kumimoji="1" lang="ja-JP" altLang="en-US" sz="2300" dirty="0">
                        <a:solidFill>
                          <a:schemeClr val="bg1">
                            <a:lumMod val="75000"/>
                          </a:schemeClr>
                        </a:solidFill>
                      </a:endParaRPr>
                    </a:p>
                  </a:txBody>
                  <a:tcPr/>
                </a:tc>
                <a:extLst>
                  <a:ext uri="{0D108BD9-81ED-4DB2-BD59-A6C34878D82A}">
                    <a16:rowId xmlns:a16="http://schemas.microsoft.com/office/drawing/2014/main" val="410776009"/>
                  </a:ext>
                </a:extLst>
              </a:tr>
              <a:tr h="745067">
                <a:tc>
                  <a:txBody>
                    <a:bodyPr/>
                    <a:lstStyle/>
                    <a:p>
                      <a:r>
                        <a:rPr kumimoji="1" lang="ja-JP" altLang="en-US" sz="2300" dirty="0">
                          <a:solidFill>
                            <a:schemeClr val="bg1">
                              <a:lumMod val="75000"/>
                            </a:schemeClr>
                          </a:solidFill>
                        </a:rPr>
                        <a:t>④ 電子申請加点</a:t>
                      </a:r>
                    </a:p>
                  </a:txBody>
                  <a:tcPr/>
                </a:tc>
                <a:tc>
                  <a:txBody>
                    <a:bodyPr/>
                    <a:lstStyle/>
                    <a:p>
                      <a:r>
                        <a:rPr lang="ja-JP" altLang="en-US" sz="2300" dirty="0">
                          <a:solidFill>
                            <a:schemeClr val="bg1">
                              <a:lumMod val="75000"/>
                            </a:schemeClr>
                          </a:solidFill>
                        </a:rPr>
                        <a:t>補助金申請システム（名称：</a:t>
                      </a:r>
                      <a:r>
                        <a:rPr lang="en-US" altLang="ja-JP" sz="2300" dirty="0">
                          <a:solidFill>
                            <a:schemeClr val="bg1">
                              <a:lumMod val="75000"/>
                            </a:schemeClr>
                          </a:solidFill>
                        </a:rPr>
                        <a:t>J </a:t>
                      </a:r>
                      <a:r>
                        <a:rPr lang="ja-JP" altLang="en-US" sz="2300" dirty="0">
                          <a:solidFill>
                            <a:schemeClr val="bg1">
                              <a:lumMod val="75000"/>
                            </a:schemeClr>
                          </a:solidFill>
                        </a:rPr>
                        <a:t>グランツ）を用いて電子申請を行った事業者は加点されます。</a:t>
                      </a:r>
                      <a:endParaRPr kumimoji="1" lang="ja-JP" altLang="en-US" sz="2300" dirty="0">
                        <a:solidFill>
                          <a:schemeClr val="bg1">
                            <a:lumMod val="75000"/>
                          </a:schemeClr>
                        </a:solidFill>
                      </a:endParaRPr>
                    </a:p>
                  </a:txBody>
                  <a:tcPr/>
                </a:tc>
                <a:extLst>
                  <a:ext uri="{0D108BD9-81ED-4DB2-BD59-A6C34878D82A}">
                    <a16:rowId xmlns:a16="http://schemas.microsoft.com/office/drawing/2014/main" val="1763831990"/>
                  </a:ext>
                </a:extLst>
              </a:tr>
            </a:tbl>
          </a:graphicData>
        </a:graphic>
      </p:graphicFrame>
      <p:sp>
        <p:nvSpPr>
          <p:cNvPr id="6" name="正方形/長方形 5">
            <a:extLst>
              <a:ext uri="{FF2B5EF4-FFF2-40B4-BE49-F238E27FC236}">
                <a16:creationId xmlns:a16="http://schemas.microsoft.com/office/drawing/2014/main" id="{28EA2E07-7EB6-2DE7-8235-C9CEFE0AF11B}"/>
              </a:ext>
            </a:extLst>
          </p:cNvPr>
          <p:cNvSpPr/>
          <p:nvPr/>
        </p:nvSpPr>
        <p:spPr>
          <a:xfrm>
            <a:off x="83410" y="1597306"/>
            <a:ext cx="11956874" cy="891251"/>
          </a:xfrm>
          <a:prstGeom prst="rect">
            <a:avLst/>
          </a:prstGeom>
          <a:noFill/>
          <a:ln w="152400">
            <a:solidFill>
              <a:srgbClr val="FE20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extLst>
      <p:ext uri="{BB962C8B-B14F-4D97-AF65-F5344CB8AC3E}">
        <p14:creationId xmlns:p14="http://schemas.microsoft.com/office/powerpoint/2010/main" val="37277533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3A62FB-D1EC-4937-8FF2-A59F90BC4844}"/>
              </a:ext>
            </a:extLst>
          </p:cNvPr>
          <p:cNvSpPr>
            <a:spLocks noGrp="1"/>
          </p:cNvSpPr>
          <p:nvPr>
            <p:ph type="title"/>
          </p:nvPr>
        </p:nvSpPr>
        <p:spPr>
          <a:xfrm>
            <a:off x="170825" y="161237"/>
            <a:ext cx="11504766" cy="759340"/>
          </a:xfrm>
        </p:spPr>
        <p:txBody>
          <a:bodyPr>
            <a:normAutofit fontScale="90000"/>
          </a:bodyPr>
          <a:lstStyle/>
          <a:p>
            <a:r>
              <a:rPr lang="ja-JP" altLang="en-US" sz="4000" dirty="0">
                <a:latin typeface="+mn-ea"/>
                <a:ea typeface="+mn-ea"/>
              </a:rPr>
              <a:t>加点</a:t>
            </a:r>
            <a:r>
              <a:rPr kumimoji="1" lang="ja-JP" altLang="en-US" sz="4000" dirty="0">
                <a:latin typeface="+mn-ea"/>
                <a:ea typeface="+mn-ea"/>
              </a:rPr>
              <a:t>項目～可能ならアピールしてください～</a:t>
            </a:r>
            <a:r>
              <a:rPr kumimoji="1" lang="en-US" altLang="ja-JP" sz="4000" dirty="0">
                <a:latin typeface="+mn-ea"/>
                <a:ea typeface="+mn-ea"/>
              </a:rPr>
              <a:t> (2/7)</a:t>
            </a:r>
            <a:endParaRPr kumimoji="1" lang="ja-JP" altLang="en-US" sz="4000" dirty="0">
              <a:latin typeface="+mn-ea"/>
              <a:ea typeface="+mn-ea"/>
            </a:endParaRPr>
          </a:p>
        </p:txBody>
      </p:sp>
      <p:sp>
        <p:nvSpPr>
          <p:cNvPr id="4" name="正方形/長方形 3">
            <a:extLst>
              <a:ext uri="{FF2B5EF4-FFF2-40B4-BE49-F238E27FC236}">
                <a16:creationId xmlns:a16="http://schemas.microsoft.com/office/drawing/2014/main" id="{AE76D57A-8AEC-4EA9-9AF9-6DF83C0A06B0}"/>
              </a:ext>
            </a:extLst>
          </p:cNvPr>
          <p:cNvSpPr/>
          <p:nvPr/>
        </p:nvSpPr>
        <p:spPr>
          <a:xfrm>
            <a:off x="0" y="920577"/>
            <a:ext cx="11633886" cy="12974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二等辺三角形 4">
            <a:extLst>
              <a:ext uri="{FF2B5EF4-FFF2-40B4-BE49-F238E27FC236}">
                <a16:creationId xmlns:a16="http://schemas.microsoft.com/office/drawing/2014/main" id="{ADC534BE-37C6-454C-BC50-B1B0775F01E6}"/>
              </a:ext>
            </a:extLst>
          </p:cNvPr>
          <p:cNvSpPr/>
          <p:nvPr/>
        </p:nvSpPr>
        <p:spPr>
          <a:xfrm rot="10800000">
            <a:off x="11592180" y="920578"/>
            <a:ext cx="83411" cy="129746"/>
          </a:xfrm>
          <a:prstGeom prs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 name="表 6">
            <a:extLst>
              <a:ext uri="{FF2B5EF4-FFF2-40B4-BE49-F238E27FC236}">
                <a16:creationId xmlns:a16="http://schemas.microsoft.com/office/drawing/2014/main" id="{42E6B85D-CFF2-2305-D28D-205509922197}"/>
              </a:ext>
            </a:extLst>
          </p:cNvPr>
          <p:cNvGraphicFramePr>
            <a:graphicFrameLocks noGrp="1"/>
          </p:cNvGraphicFramePr>
          <p:nvPr>
            <p:extLst>
              <p:ext uri="{D42A27DB-BD31-4B8C-83A1-F6EECF244321}">
                <p14:modId xmlns:p14="http://schemas.microsoft.com/office/powerpoint/2010/main" val="2534984147"/>
              </p:ext>
            </p:extLst>
          </p:nvPr>
        </p:nvGraphicFramePr>
        <p:xfrm>
          <a:off x="83410" y="1219200"/>
          <a:ext cx="11956190" cy="3395133"/>
        </p:xfrm>
        <a:graphic>
          <a:graphicData uri="http://schemas.openxmlformats.org/drawingml/2006/table">
            <a:tbl>
              <a:tblPr firstRow="1" bandRow="1">
                <a:tableStyleId>{5C22544A-7EE6-4342-B048-85BDC9FD1C3A}</a:tableStyleId>
              </a:tblPr>
              <a:tblGrid>
                <a:gridCol w="3235523">
                  <a:extLst>
                    <a:ext uri="{9D8B030D-6E8A-4147-A177-3AD203B41FA5}">
                      <a16:colId xmlns:a16="http://schemas.microsoft.com/office/drawing/2014/main" val="3824292335"/>
                    </a:ext>
                  </a:extLst>
                </a:gridCol>
                <a:gridCol w="8720667">
                  <a:extLst>
                    <a:ext uri="{9D8B030D-6E8A-4147-A177-3AD203B41FA5}">
                      <a16:colId xmlns:a16="http://schemas.microsoft.com/office/drawing/2014/main" val="3859591507"/>
                    </a:ext>
                  </a:extLst>
                </a:gridCol>
              </a:tblGrid>
              <a:tr h="440267">
                <a:tc>
                  <a:txBody>
                    <a:bodyPr/>
                    <a:lstStyle/>
                    <a:p>
                      <a:r>
                        <a:rPr kumimoji="1" lang="ja-JP" altLang="en-US" sz="2300" dirty="0"/>
                        <a:t>採点項目</a:t>
                      </a:r>
                    </a:p>
                  </a:txBody>
                  <a:tcPr/>
                </a:tc>
                <a:tc>
                  <a:txBody>
                    <a:bodyPr/>
                    <a:lstStyle/>
                    <a:p>
                      <a:r>
                        <a:rPr kumimoji="1" lang="ja-JP" altLang="en-US" sz="2300" dirty="0"/>
                        <a:t>チェックポイント</a:t>
                      </a:r>
                    </a:p>
                  </a:txBody>
                  <a:tcPr/>
                </a:tc>
                <a:extLst>
                  <a:ext uri="{0D108BD9-81ED-4DB2-BD59-A6C34878D82A}">
                    <a16:rowId xmlns:a16="http://schemas.microsoft.com/office/drawing/2014/main" val="2942378987"/>
                  </a:ext>
                </a:extLst>
              </a:tr>
              <a:tr h="743826">
                <a:tc>
                  <a:txBody>
                    <a:bodyPr/>
                    <a:lstStyle/>
                    <a:p>
                      <a:r>
                        <a:rPr kumimoji="1" lang="ja-JP" altLang="en-US" sz="2300" dirty="0">
                          <a:solidFill>
                            <a:schemeClr val="bg1">
                              <a:lumMod val="75000"/>
                            </a:schemeClr>
                          </a:solidFill>
                        </a:rPr>
                        <a:t>① パワーアップ型加点</a:t>
                      </a:r>
                    </a:p>
                  </a:txBody>
                  <a:tcPr/>
                </a:tc>
                <a:tc>
                  <a:txBody>
                    <a:bodyPr/>
                    <a:lstStyle/>
                    <a:p>
                      <a:r>
                        <a:rPr lang="ja-JP" altLang="en-US" sz="2300" dirty="0">
                          <a:solidFill>
                            <a:schemeClr val="bg1">
                              <a:lumMod val="75000"/>
                            </a:schemeClr>
                          </a:solidFill>
                        </a:rPr>
                        <a:t>地域資源を活用し、地域外への販売を行う計画は加点されます。</a:t>
                      </a:r>
                      <a:endParaRPr lang="en-US" altLang="ja-JP" sz="2300" dirty="0">
                        <a:solidFill>
                          <a:schemeClr val="bg1">
                            <a:lumMod val="75000"/>
                          </a:schemeClr>
                        </a:solidFill>
                      </a:endParaRPr>
                    </a:p>
                    <a:p>
                      <a:r>
                        <a:rPr lang="ja-JP" altLang="en-US" sz="2300" dirty="0">
                          <a:solidFill>
                            <a:schemeClr val="bg1">
                              <a:lumMod val="75000"/>
                            </a:schemeClr>
                          </a:solidFill>
                        </a:rPr>
                        <a:t>地域内の需要喚起を目的とした取組を行う計画は加点されます。</a:t>
                      </a:r>
                      <a:endParaRPr kumimoji="1" lang="ja-JP" altLang="en-US" sz="2300" dirty="0">
                        <a:solidFill>
                          <a:schemeClr val="bg1">
                            <a:lumMod val="75000"/>
                          </a:schemeClr>
                        </a:solidFill>
                      </a:endParaRPr>
                    </a:p>
                  </a:txBody>
                  <a:tcPr/>
                </a:tc>
                <a:extLst>
                  <a:ext uri="{0D108BD9-81ED-4DB2-BD59-A6C34878D82A}">
                    <a16:rowId xmlns:a16="http://schemas.microsoft.com/office/drawing/2014/main" val="1064391574"/>
                  </a:ext>
                </a:extLst>
              </a:tr>
              <a:tr h="524933">
                <a:tc>
                  <a:txBody>
                    <a:bodyPr/>
                    <a:lstStyle/>
                    <a:p>
                      <a:r>
                        <a:rPr kumimoji="1" lang="ja-JP" altLang="en-US" sz="2300" dirty="0"/>
                        <a:t>② 赤字賃上げ加点</a:t>
                      </a:r>
                    </a:p>
                  </a:txBody>
                  <a:tcPr/>
                </a:tc>
                <a:tc>
                  <a:txBody>
                    <a:bodyPr/>
                    <a:lstStyle/>
                    <a:p>
                      <a:r>
                        <a:rPr lang="ja-JP" altLang="en-US" sz="2300" dirty="0"/>
                        <a:t>賃金引上げ枠に申請する事業者のうち、赤字である事業者は加点されます。</a:t>
                      </a:r>
                      <a:endParaRPr kumimoji="1" lang="ja-JP" altLang="en-US" sz="2300" dirty="0"/>
                    </a:p>
                  </a:txBody>
                  <a:tcPr/>
                </a:tc>
                <a:extLst>
                  <a:ext uri="{0D108BD9-81ED-4DB2-BD59-A6C34878D82A}">
                    <a16:rowId xmlns:a16="http://schemas.microsoft.com/office/drawing/2014/main" val="4045680252"/>
                  </a:ext>
                </a:extLst>
              </a:tr>
              <a:tr h="575733">
                <a:tc>
                  <a:txBody>
                    <a:bodyPr/>
                    <a:lstStyle/>
                    <a:p>
                      <a:r>
                        <a:rPr kumimoji="1" lang="ja-JP" altLang="en-US" sz="2300" dirty="0">
                          <a:solidFill>
                            <a:schemeClr val="bg1">
                              <a:lumMod val="75000"/>
                            </a:schemeClr>
                          </a:solidFill>
                        </a:rPr>
                        <a:t>③ 経営力向上計画加点</a:t>
                      </a:r>
                    </a:p>
                  </a:txBody>
                  <a:tcPr/>
                </a:tc>
                <a:tc>
                  <a:txBody>
                    <a:bodyPr/>
                    <a:lstStyle/>
                    <a:p>
                      <a:r>
                        <a:rPr lang="ja-JP" altLang="en-US" sz="2300" dirty="0">
                          <a:solidFill>
                            <a:schemeClr val="bg1">
                              <a:lumMod val="75000"/>
                            </a:schemeClr>
                          </a:solidFill>
                        </a:rPr>
                        <a:t>「経営力向上計画」の認定を受けている事業者は加点されます。</a:t>
                      </a:r>
                      <a:endParaRPr kumimoji="1" lang="ja-JP" altLang="en-US" sz="2300" dirty="0">
                        <a:solidFill>
                          <a:schemeClr val="bg1">
                            <a:lumMod val="75000"/>
                          </a:schemeClr>
                        </a:solidFill>
                      </a:endParaRPr>
                    </a:p>
                  </a:txBody>
                  <a:tcPr/>
                </a:tc>
                <a:extLst>
                  <a:ext uri="{0D108BD9-81ED-4DB2-BD59-A6C34878D82A}">
                    <a16:rowId xmlns:a16="http://schemas.microsoft.com/office/drawing/2014/main" val="410776009"/>
                  </a:ext>
                </a:extLst>
              </a:tr>
              <a:tr h="745067">
                <a:tc>
                  <a:txBody>
                    <a:bodyPr/>
                    <a:lstStyle/>
                    <a:p>
                      <a:r>
                        <a:rPr kumimoji="1" lang="ja-JP" altLang="en-US" sz="2300" dirty="0">
                          <a:solidFill>
                            <a:schemeClr val="bg1">
                              <a:lumMod val="75000"/>
                            </a:schemeClr>
                          </a:solidFill>
                        </a:rPr>
                        <a:t>④ 電子申請加点</a:t>
                      </a:r>
                    </a:p>
                  </a:txBody>
                  <a:tcPr/>
                </a:tc>
                <a:tc>
                  <a:txBody>
                    <a:bodyPr/>
                    <a:lstStyle/>
                    <a:p>
                      <a:r>
                        <a:rPr lang="ja-JP" altLang="en-US" sz="2300" dirty="0">
                          <a:solidFill>
                            <a:schemeClr val="bg1">
                              <a:lumMod val="75000"/>
                            </a:schemeClr>
                          </a:solidFill>
                        </a:rPr>
                        <a:t>補助金申請システム（名称：</a:t>
                      </a:r>
                      <a:r>
                        <a:rPr lang="en-US" altLang="ja-JP" sz="2300" dirty="0">
                          <a:solidFill>
                            <a:schemeClr val="bg1">
                              <a:lumMod val="75000"/>
                            </a:schemeClr>
                          </a:solidFill>
                        </a:rPr>
                        <a:t>J </a:t>
                      </a:r>
                      <a:r>
                        <a:rPr lang="ja-JP" altLang="en-US" sz="2300" dirty="0">
                          <a:solidFill>
                            <a:schemeClr val="bg1">
                              <a:lumMod val="75000"/>
                            </a:schemeClr>
                          </a:solidFill>
                        </a:rPr>
                        <a:t>グランツ）を用いて電子申請を行った事業者は加点されます。</a:t>
                      </a:r>
                      <a:endParaRPr kumimoji="1" lang="ja-JP" altLang="en-US" sz="2300" dirty="0">
                        <a:solidFill>
                          <a:schemeClr val="bg1">
                            <a:lumMod val="75000"/>
                          </a:schemeClr>
                        </a:solidFill>
                      </a:endParaRPr>
                    </a:p>
                  </a:txBody>
                  <a:tcPr/>
                </a:tc>
                <a:extLst>
                  <a:ext uri="{0D108BD9-81ED-4DB2-BD59-A6C34878D82A}">
                    <a16:rowId xmlns:a16="http://schemas.microsoft.com/office/drawing/2014/main" val="1763831990"/>
                  </a:ext>
                </a:extLst>
              </a:tr>
            </a:tbl>
          </a:graphicData>
        </a:graphic>
      </p:graphicFrame>
      <p:sp>
        <p:nvSpPr>
          <p:cNvPr id="6" name="正方形/長方形 5">
            <a:extLst>
              <a:ext uri="{FF2B5EF4-FFF2-40B4-BE49-F238E27FC236}">
                <a16:creationId xmlns:a16="http://schemas.microsoft.com/office/drawing/2014/main" id="{55D3B58B-CCBA-B44B-2056-C62F8D57D0F9}"/>
              </a:ext>
            </a:extLst>
          </p:cNvPr>
          <p:cNvSpPr/>
          <p:nvPr/>
        </p:nvSpPr>
        <p:spPr>
          <a:xfrm>
            <a:off x="83410" y="2407534"/>
            <a:ext cx="11956874" cy="856527"/>
          </a:xfrm>
          <a:prstGeom prst="rect">
            <a:avLst/>
          </a:prstGeom>
          <a:noFill/>
          <a:ln w="152400">
            <a:solidFill>
              <a:srgbClr val="FE20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extLst>
      <p:ext uri="{BB962C8B-B14F-4D97-AF65-F5344CB8AC3E}">
        <p14:creationId xmlns:p14="http://schemas.microsoft.com/office/powerpoint/2010/main" val="12455217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3A62FB-D1EC-4937-8FF2-A59F90BC4844}"/>
              </a:ext>
            </a:extLst>
          </p:cNvPr>
          <p:cNvSpPr>
            <a:spLocks noGrp="1"/>
          </p:cNvSpPr>
          <p:nvPr>
            <p:ph type="title"/>
          </p:nvPr>
        </p:nvSpPr>
        <p:spPr>
          <a:xfrm>
            <a:off x="170824" y="161237"/>
            <a:ext cx="11421355" cy="759340"/>
          </a:xfrm>
        </p:spPr>
        <p:txBody>
          <a:bodyPr>
            <a:normAutofit fontScale="90000"/>
          </a:bodyPr>
          <a:lstStyle/>
          <a:p>
            <a:r>
              <a:rPr lang="ja-JP" altLang="en-US" sz="4000" dirty="0">
                <a:latin typeface="+mn-ea"/>
                <a:ea typeface="+mn-ea"/>
              </a:rPr>
              <a:t>加点</a:t>
            </a:r>
            <a:r>
              <a:rPr kumimoji="1" lang="ja-JP" altLang="en-US" sz="4000" dirty="0">
                <a:latin typeface="+mn-ea"/>
                <a:ea typeface="+mn-ea"/>
              </a:rPr>
              <a:t>項目～可能ならアピールしてください～</a:t>
            </a:r>
            <a:r>
              <a:rPr kumimoji="1" lang="en-US" altLang="ja-JP" sz="4000" dirty="0">
                <a:latin typeface="+mn-ea"/>
                <a:ea typeface="+mn-ea"/>
              </a:rPr>
              <a:t> (3/7)</a:t>
            </a:r>
            <a:endParaRPr kumimoji="1" lang="ja-JP" altLang="en-US" sz="4000" dirty="0">
              <a:latin typeface="+mn-ea"/>
              <a:ea typeface="+mn-ea"/>
            </a:endParaRPr>
          </a:p>
        </p:txBody>
      </p:sp>
      <p:sp>
        <p:nvSpPr>
          <p:cNvPr id="4" name="正方形/長方形 3">
            <a:extLst>
              <a:ext uri="{FF2B5EF4-FFF2-40B4-BE49-F238E27FC236}">
                <a16:creationId xmlns:a16="http://schemas.microsoft.com/office/drawing/2014/main" id="{AE76D57A-8AEC-4EA9-9AF9-6DF83C0A06B0}"/>
              </a:ext>
            </a:extLst>
          </p:cNvPr>
          <p:cNvSpPr/>
          <p:nvPr/>
        </p:nvSpPr>
        <p:spPr>
          <a:xfrm>
            <a:off x="0" y="920577"/>
            <a:ext cx="11633886" cy="12974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二等辺三角形 4">
            <a:extLst>
              <a:ext uri="{FF2B5EF4-FFF2-40B4-BE49-F238E27FC236}">
                <a16:creationId xmlns:a16="http://schemas.microsoft.com/office/drawing/2014/main" id="{ADC534BE-37C6-454C-BC50-B1B0775F01E6}"/>
              </a:ext>
            </a:extLst>
          </p:cNvPr>
          <p:cNvSpPr/>
          <p:nvPr/>
        </p:nvSpPr>
        <p:spPr>
          <a:xfrm rot="10800000">
            <a:off x="11592180" y="920578"/>
            <a:ext cx="83411" cy="129746"/>
          </a:xfrm>
          <a:prstGeom prs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 name="表 6">
            <a:extLst>
              <a:ext uri="{FF2B5EF4-FFF2-40B4-BE49-F238E27FC236}">
                <a16:creationId xmlns:a16="http://schemas.microsoft.com/office/drawing/2014/main" id="{42E6B85D-CFF2-2305-D28D-205509922197}"/>
              </a:ext>
            </a:extLst>
          </p:cNvPr>
          <p:cNvGraphicFramePr>
            <a:graphicFrameLocks noGrp="1"/>
          </p:cNvGraphicFramePr>
          <p:nvPr>
            <p:extLst>
              <p:ext uri="{D42A27DB-BD31-4B8C-83A1-F6EECF244321}">
                <p14:modId xmlns:p14="http://schemas.microsoft.com/office/powerpoint/2010/main" val="1282073674"/>
              </p:ext>
            </p:extLst>
          </p:nvPr>
        </p:nvGraphicFramePr>
        <p:xfrm>
          <a:off x="83410" y="1219200"/>
          <a:ext cx="11956190" cy="3395133"/>
        </p:xfrm>
        <a:graphic>
          <a:graphicData uri="http://schemas.openxmlformats.org/drawingml/2006/table">
            <a:tbl>
              <a:tblPr firstRow="1" bandRow="1">
                <a:tableStyleId>{5C22544A-7EE6-4342-B048-85BDC9FD1C3A}</a:tableStyleId>
              </a:tblPr>
              <a:tblGrid>
                <a:gridCol w="3235523">
                  <a:extLst>
                    <a:ext uri="{9D8B030D-6E8A-4147-A177-3AD203B41FA5}">
                      <a16:colId xmlns:a16="http://schemas.microsoft.com/office/drawing/2014/main" val="3824292335"/>
                    </a:ext>
                  </a:extLst>
                </a:gridCol>
                <a:gridCol w="8720667">
                  <a:extLst>
                    <a:ext uri="{9D8B030D-6E8A-4147-A177-3AD203B41FA5}">
                      <a16:colId xmlns:a16="http://schemas.microsoft.com/office/drawing/2014/main" val="3859591507"/>
                    </a:ext>
                  </a:extLst>
                </a:gridCol>
              </a:tblGrid>
              <a:tr h="440267">
                <a:tc>
                  <a:txBody>
                    <a:bodyPr/>
                    <a:lstStyle/>
                    <a:p>
                      <a:r>
                        <a:rPr kumimoji="1" lang="ja-JP" altLang="en-US" sz="2300" dirty="0"/>
                        <a:t>採点項目</a:t>
                      </a:r>
                    </a:p>
                  </a:txBody>
                  <a:tcPr/>
                </a:tc>
                <a:tc>
                  <a:txBody>
                    <a:bodyPr/>
                    <a:lstStyle/>
                    <a:p>
                      <a:r>
                        <a:rPr kumimoji="1" lang="ja-JP" altLang="en-US" sz="2300" dirty="0"/>
                        <a:t>チェックポイント</a:t>
                      </a:r>
                    </a:p>
                  </a:txBody>
                  <a:tcPr/>
                </a:tc>
                <a:extLst>
                  <a:ext uri="{0D108BD9-81ED-4DB2-BD59-A6C34878D82A}">
                    <a16:rowId xmlns:a16="http://schemas.microsoft.com/office/drawing/2014/main" val="2942378987"/>
                  </a:ext>
                </a:extLst>
              </a:tr>
              <a:tr h="743826">
                <a:tc>
                  <a:txBody>
                    <a:bodyPr/>
                    <a:lstStyle/>
                    <a:p>
                      <a:r>
                        <a:rPr kumimoji="1" lang="ja-JP" altLang="en-US" sz="2300" dirty="0">
                          <a:solidFill>
                            <a:schemeClr val="bg1">
                              <a:lumMod val="75000"/>
                            </a:schemeClr>
                          </a:solidFill>
                        </a:rPr>
                        <a:t>① パワーアップ型加点</a:t>
                      </a:r>
                    </a:p>
                  </a:txBody>
                  <a:tcPr/>
                </a:tc>
                <a:tc>
                  <a:txBody>
                    <a:bodyPr/>
                    <a:lstStyle/>
                    <a:p>
                      <a:r>
                        <a:rPr lang="ja-JP" altLang="en-US" sz="2300" dirty="0">
                          <a:solidFill>
                            <a:schemeClr val="bg1">
                              <a:lumMod val="75000"/>
                            </a:schemeClr>
                          </a:solidFill>
                        </a:rPr>
                        <a:t>地域資源を活用し、地域外への販売を行う計画は加点されます。</a:t>
                      </a:r>
                      <a:endParaRPr lang="en-US" altLang="ja-JP" sz="2300" dirty="0">
                        <a:solidFill>
                          <a:schemeClr val="bg1">
                            <a:lumMod val="75000"/>
                          </a:schemeClr>
                        </a:solidFill>
                      </a:endParaRPr>
                    </a:p>
                    <a:p>
                      <a:r>
                        <a:rPr lang="ja-JP" altLang="en-US" sz="2300" dirty="0">
                          <a:solidFill>
                            <a:schemeClr val="bg1">
                              <a:lumMod val="75000"/>
                            </a:schemeClr>
                          </a:solidFill>
                        </a:rPr>
                        <a:t>地域内の需要喚起を目的とした取組を行う計画は加点されます。</a:t>
                      </a:r>
                      <a:endParaRPr kumimoji="1" lang="ja-JP" altLang="en-US" sz="2300" dirty="0">
                        <a:solidFill>
                          <a:schemeClr val="bg1">
                            <a:lumMod val="75000"/>
                          </a:schemeClr>
                        </a:solidFill>
                      </a:endParaRPr>
                    </a:p>
                  </a:txBody>
                  <a:tcPr/>
                </a:tc>
                <a:extLst>
                  <a:ext uri="{0D108BD9-81ED-4DB2-BD59-A6C34878D82A}">
                    <a16:rowId xmlns:a16="http://schemas.microsoft.com/office/drawing/2014/main" val="1064391574"/>
                  </a:ext>
                </a:extLst>
              </a:tr>
              <a:tr h="524933">
                <a:tc>
                  <a:txBody>
                    <a:bodyPr/>
                    <a:lstStyle/>
                    <a:p>
                      <a:r>
                        <a:rPr kumimoji="1" lang="ja-JP" altLang="en-US" sz="2300" dirty="0">
                          <a:solidFill>
                            <a:schemeClr val="bg1">
                              <a:lumMod val="75000"/>
                            </a:schemeClr>
                          </a:solidFill>
                        </a:rPr>
                        <a:t>② 赤字賃上げ加点</a:t>
                      </a:r>
                    </a:p>
                  </a:txBody>
                  <a:tcPr/>
                </a:tc>
                <a:tc>
                  <a:txBody>
                    <a:bodyPr/>
                    <a:lstStyle/>
                    <a:p>
                      <a:r>
                        <a:rPr lang="ja-JP" altLang="en-US" sz="2300" dirty="0">
                          <a:solidFill>
                            <a:schemeClr val="bg1">
                              <a:lumMod val="75000"/>
                            </a:schemeClr>
                          </a:solidFill>
                        </a:rPr>
                        <a:t>賃金引上げ枠に申請する事業者のうち、赤字である事業者は加点されます。</a:t>
                      </a:r>
                      <a:endParaRPr kumimoji="1" lang="ja-JP" altLang="en-US" sz="2300" dirty="0">
                        <a:solidFill>
                          <a:schemeClr val="bg1">
                            <a:lumMod val="75000"/>
                          </a:schemeClr>
                        </a:solidFill>
                      </a:endParaRPr>
                    </a:p>
                  </a:txBody>
                  <a:tcPr/>
                </a:tc>
                <a:extLst>
                  <a:ext uri="{0D108BD9-81ED-4DB2-BD59-A6C34878D82A}">
                    <a16:rowId xmlns:a16="http://schemas.microsoft.com/office/drawing/2014/main" val="4045680252"/>
                  </a:ext>
                </a:extLst>
              </a:tr>
              <a:tr h="575733">
                <a:tc>
                  <a:txBody>
                    <a:bodyPr/>
                    <a:lstStyle/>
                    <a:p>
                      <a:r>
                        <a:rPr kumimoji="1" lang="ja-JP" altLang="en-US" sz="2300" dirty="0"/>
                        <a:t>③ 経営力向上計画加点</a:t>
                      </a:r>
                    </a:p>
                  </a:txBody>
                  <a:tcPr/>
                </a:tc>
                <a:tc>
                  <a:txBody>
                    <a:bodyPr/>
                    <a:lstStyle/>
                    <a:p>
                      <a:r>
                        <a:rPr lang="ja-JP" altLang="en-US" sz="2300" dirty="0"/>
                        <a:t>「経営力向上計画」の認定を受けている事業者は加点されます。</a:t>
                      </a:r>
                      <a:endParaRPr kumimoji="1" lang="ja-JP" altLang="en-US" sz="2300" dirty="0"/>
                    </a:p>
                  </a:txBody>
                  <a:tcPr/>
                </a:tc>
                <a:extLst>
                  <a:ext uri="{0D108BD9-81ED-4DB2-BD59-A6C34878D82A}">
                    <a16:rowId xmlns:a16="http://schemas.microsoft.com/office/drawing/2014/main" val="410776009"/>
                  </a:ext>
                </a:extLst>
              </a:tr>
              <a:tr h="745067">
                <a:tc>
                  <a:txBody>
                    <a:bodyPr/>
                    <a:lstStyle/>
                    <a:p>
                      <a:r>
                        <a:rPr kumimoji="1" lang="ja-JP" altLang="en-US" sz="2300" dirty="0">
                          <a:solidFill>
                            <a:schemeClr val="bg1">
                              <a:lumMod val="75000"/>
                            </a:schemeClr>
                          </a:solidFill>
                        </a:rPr>
                        <a:t>④ 電子申請加点</a:t>
                      </a:r>
                    </a:p>
                  </a:txBody>
                  <a:tcPr/>
                </a:tc>
                <a:tc>
                  <a:txBody>
                    <a:bodyPr/>
                    <a:lstStyle/>
                    <a:p>
                      <a:r>
                        <a:rPr lang="ja-JP" altLang="en-US" sz="2300" dirty="0">
                          <a:solidFill>
                            <a:schemeClr val="bg1">
                              <a:lumMod val="75000"/>
                            </a:schemeClr>
                          </a:solidFill>
                        </a:rPr>
                        <a:t>補助金申請システム（名称：</a:t>
                      </a:r>
                      <a:r>
                        <a:rPr lang="en-US" altLang="ja-JP" sz="2300" dirty="0">
                          <a:solidFill>
                            <a:schemeClr val="bg1">
                              <a:lumMod val="75000"/>
                            </a:schemeClr>
                          </a:solidFill>
                        </a:rPr>
                        <a:t>J </a:t>
                      </a:r>
                      <a:r>
                        <a:rPr lang="ja-JP" altLang="en-US" sz="2300" dirty="0">
                          <a:solidFill>
                            <a:schemeClr val="bg1">
                              <a:lumMod val="75000"/>
                            </a:schemeClr>
                          </a:solidFill>
                        </a:rPr>
                        <a:t>グランツ）を用いて電子申請を行った事業者は加点されます。</a:t>
                      </a:r>
                      <a:endParaRPr kumimoji="1" lang="ja-JP" altLang="en-US" sz="2300" dirty="0">
                        <a:solidFill>
                          <a:schemeClr val="bg1">
                            <a:lumMod val="75000"/>
                          </a:schemeClr>
                        </a:solidFill>
                      </a:endParaRPr>
                    </a:p>
                  </a:txBody>
                  <a:tcPr/>
                </a:tc>
                <a:extLst>
                  <a:ext uri="{0D108BD9-81ED-4DB2-BD59-A6C34878D82A}">
                    <a16:rowId xmlns:a16="http://schemas.microsoft.com/office/drawing/2014/main" val="1763831990"/>
                  </a:ext>
                </a:extLst>
              </a:tr>
            </a:tbl>
          </a:graphicData>
        </a:graphic>
      </p:graphicFrame>
      <p:sp>
        <p:nvSpPr>
          <p:cNvPr id="6" name="正方形/長方形 5">
            <a:extLst>
              <a:ext uri="{FF2B5EF4-FFF2-40B4-BE49-F238E27FC236}">
                <a16:creationId xmlns:a16="http://schemas.microsoft.com/office/drawing/2014/main" id="{B0CD2D8E-55F9-19F5-67FB-22D03E11E324}"/>
              </a:ext>
            </a:extLst>
          </p:cNvPr>
          <p:cNvSpPr/>
          <p:nvPr/>
        </p:nvSpPr>
        <p:spPr>
          <a:xfrm>
            <a:off x="83410" y="3194613"/>
            <a:ext cx="11956874" cy="671331"/>
          </a:xfrm>
          <a:prstGeom prst="rect">
            <a:avLst/>
          </a:prstGeom>
          <a:noFill/>
          <a:ln w="152400">
            <a:solidFill>
              <a:srgbClr val="FE20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extLst>
      <p:ext uri="{BB962C8B-B14F-4D97-AF65-F5344CB8AC3E}">
        <p14:creationId xmlns:p14="http://schemas.microsoft.com/office/powerpoint/2010/main" val="8057447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3A62FB-D1EC-4937-8FF2-A59F90BC4844}"/>
              </a:ext>
            </a:extLst>
          </p:cNvPr>
          <p:cNvSpPr>
            <a:spLocks noGrp="1"/>
          </p:cNvSpPr>
          <p:nvPr>
            <p:ph type="title"/>
          </p:nvPr>
        </p:nvSpPr>
        <p:spPr>
          <a:xfrm>
            <a:off x="170824" y="161237"/>
            <a:ext cx="11463061" cy="759340"/>
          </a:xfrm>
        </p:spPr>
        <p:txBody>
          <a:bodyPr>
            <a:normAutofit fontScale="90000"/>
          </a:bodyPr>
          <a:lstStyle/>
          <a:p>
            <a:r>
              <a:rPr lang="ja-JP" altLang="en-US" sz="4000" dirty="0">
                <a:latin typeface="+mn-ea"/>
                <a:ea typeface="+mn-ea"/>
              </a:rPr>
              <a:t>加点</a:t>
            </a:r>
            <a:r>
              <a:rPr kumimoji="1" lang="ja-JP" altLang="en-US" sz="4000" dirty="0">
                <a:latin typeface="+mn-ea"/>
                <a:ea typeface="+mn-ea"/>
              </a:rPr>
              <a:t>項目～可能ならアピールしてください～</a:t>
            </a:r>
            <a:r>
              <a:rPr kumimoji="1" lang="en-US" altLang="ja-JP" sz="4000" dirty="0">
                <a:latin typeface="+mn-ea"/>
                <a:ea typeface="+mn-ea"/>
              </a:rPr>
              <a:t> (4/7)</a:t>
            </a:r>
            <a:endParaRPr kumimoji="1" lang="ja-JP" altLang="en-US" sz="4000" dirty="0">
              <a:latin typeface="+mn-ea"/>
              <a:ea typeface="+mn-ea"/>
            </a:endParaRPr>
          </a:p>
        </p:txBody>
      </p:sp>
      <p:sp>
        <p:nvSpPr>
          <p:cNvPr id="4" name="正方形/長方形 3">
            <a:extLst>
              <a:ext uri="{FF2B5EF4-FFF2-40B4-BE49-F238E27FC236}">
                <a16:creationId xmlns:a16="http://schemas.microsoft.com/office/drawing/2014/main" id="{AE76D57A-8AEC-4EA9-9AF9-6DF83C0A06B0}"/>
              </a:ext>
            </a:extLst>
          </p:cNvPr>
          <p:cNvSpPr/>
          <p:nvPr/>
        </p:nvSpPr>
        <p:spPr>
          <a:xfrm>
            <a:off x="0" y="920577"/>
            <a:ext cx="11633886" cy="12974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二等辺三角形 4">
            <a:extLst>
              <a:ext uri="{FF2B5EF4-FFF2-40B4-BE49-F238E27FC236}">
                <a16:creationId xmlns:a16="http://schemas.microsoft.com/office/drawing/2014/main" id="{ADC534BE-37C6-454C-BC50-B1B0775F01E6}"/>
              </a:ext>
            </a:extLst>
          </p:cNvPr>
          <p:cNvSpPr/>
          <p:nvPr/>
        </p:nvSpPr>
        <p:spPr>
          <a:xfrm rot="10800000">
            <a:off x="11592180" y="920578"/>
            <a:ext cx="83411" cy="129746"/>
          </a:xfrm>
          <a:prstGeom prs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 name="表 6">
            <a:extLst>
              <a:ext uri="{FF2B5EF4-FFF2-40B4-BE49-F238E27FC236}">
                <a16:creationId xmlns:a16="http://schemas.microsoft.com/office/drawing/2014/main" id="{42E6B85D-CFF2-2305-D28D-205509922197}"/>
              </a:ext>
            </a:extLst>
          </p:cNvPr>
          <p:cNvGraphicFramePr>
            <a:graphicFrameLocks noGrp="1"/>
          </p:cNvGraphicFramePr>
          <p:nvPr>
            <p:extLst>
              <p:ext uri="{D42A27DB-BD31-4B8C-83A1-F6EECF244321}">
                <p14:modId xmlns:p14="http://schemas.microsoft.com/office/powerpoint/2010/main" val="2993893839"/>
              </p:ext>
            </p:extLst>
          </p:nvPr>
        </p:nvGraphicFramePr>
        <p:xfrm>
          <a:off x="83410" y="1219200"/>
          <a:ext cx="11956190" cy="3395133"/>
        </p:xfrm>
        <a:graphic>
          <a:graphicData uri="http://schemas.openxmlformats.org/drawingml/2006/table">
            <a:tbl>
              <a:tblPr firstRow="1" bandRow="1">
                <a:tableStyleId>{5C22544A-7EE6-4342-B048-85BDC9FD1C3A}</a:tableStyleId>
              </a:tblPr>
              <a:tblGrid>
                <a:gridCol w="3235523">
                  <a:extLst>
                    <a:ext uri="{9D8B030D-6E8A-4147-A177-3AD203B41FA5}">
                      <a16:colId xmlns:a16="http://schemas.microsoft.com/office/drawing/2014/main" val="3824292335"/>
                    </a:ext>
                  </a:extLst>
                </a:gridCol>
                <a:gridCol w="8720667">
                  <a:extLst>
                    <a:ext uri="{9D8B030D-6E8A-4147-A177-3AD203B41FA5}">
                      <a16:colId xmlns:a16="http://schemas.microsoft.com/office/drawing/2014/main" val="3859591507"/>
                    </a:ext>
                  </a:extLst>
                </a:gridCol>
              </a:tblGrid>
              <a:tr h="440267">
                <a:tc>
                  <a:txBody>
                    <a:bodyPr/>
                    <a:lstStyle/>
                    <a:p>
                      <a:r>
                        <a:rPr kumimoji="1" lang="ja-JP" altLang="en-US" sz="2300" dirty="0"/>
                        <a:t>採点項目</a:t>
                      </a:r>
                    </a:p>
                  </a:txBody>
                  <a:tcPr/>
                </a:tc>
                <a:tc>
                  <a:txBody>
                    <a:bodyPr/>
                    <a:lstStyle/>
                    <a:p>
                      <a:r>
                        <a:rPr kumimoji="1" lang="ja-JP" altLang="en-US" sz="2300" dirty="0"/>
                        <a:t>チェックポイント</a:t>
                      </a:r>
                    </a:p>
                  </a:txBody>
                  <a:tcPr/>
                </a:tc>
                <a:extLst>
                  <a:ext uri="{0D108BD9-81ED-4DB2-BD59-A6C34878D82A}">
                    <a16:rowId xmlns:a16="http://schemas.microsoft.com/office/drawing/2014/main" val="2942378987"/>
                  </a:ext>
                </a:extLst>
              </a:tr>
              <a:tr h="743826">
                <a:tc>
                  <a:txBody>
                    <a:bodyPr/>
                    <a:lstStyle/>
                    <a:p>
                      <a:r>
                        <a:rPr kumimoji="1" lang="ja-JP" altLang="en-US" sz="2300" dirty="0">
                          <a:solidFill>
                            <a:schemeClr val="bg1">
                              <a:lumMod val="75000"/>
                            </a:schemeClr>
                          </a:solidFill>
                        </a:rPr>
                        <a:t>① パワーアップ型加点</a:t>
                      </a:r>
                    </a:p>
                  </a:txBody>
                  <a:tcPr/>
                </a:tc>
                <a:tc>
                  <a:txBody>
                    <a:bodyPr/>
                    <a:lstStyle/>
                    <a:p>
                      <a:r>
                        <a:rPr lang="ja-JP" altLang="en-US" sz="2300" dirty="0">
                          <a:solidFill>
                            <a:schemeClr val="bg1">
                              <a:lumMod val="75000"/>
                            </a:schemeClr>
                          </a:solidFill>
                        </a:rPr>
                        <a:t>地域資源を活用し、地域外への販売を行う計画は加点されます。</a:t>
                      </a:r>
                      <a:endParaRPr lang="en-US" altLang="ja-JP" sz="2300" dirty="0">
                        <a:solidFill>
                          <a:schemeClr val="bg1">
                            <a:lumMod val="75000"/>
                          </a:schemeClr>
                        </a:solidFill>
                      </a:endParaRPr>
                    </a:p>
                    <a:p>
                      <a:r>
                        <a:rPr lang="ja-JP" altLang="en-US" sz="2300" dirty="0">
                          <a:solidFill>
                            <a:schemeClr val="bg1">
                              <a:lumMod val="75000"/>
                            </a:schemeClr>
                          </a:solidFill>
                        </a:rPr>
                        <a:t>地域内の需要喚起を目的とした取組を行う計画は加点されます。</a:t>
                      </a:r>
                      <a:endParaRPr kumimoji="1" lang="ja-JP" altLang="en-US" sz="2300" dirty="0">
                        <a:solidFill>
                          <a:schemeClr val="bg1">
                            <a:lumMod val="75000"/>
                          </a:schemeClr>
                        </a:solidFill>
                      </a:endParaRPr>
                    </a:p>
                  </a:txBody>
                  <a:tcPr/>
                </a:tc>
                <a:extLst>
                  <a:ext uri="{0D108BD9-81ED-4DB2-BD59-A6C34878D82A}">
                    <a16:rowId xmlns:a16="http://schemas.microsoft.com/office/drawing/2014/main" val="1064391574"/>
                  </a:ext>
                </a:extLst>
              </a:tr>
              <a:tr h="524933">
                <a:tc>
                  <a:txBody>
                    <a:bodyPr/>
                    <a:lstStyle/>
                    <a:p>
                      <a:r>
                        <a:rPr kumimoji="1" lang="ja-JP" altLang="en-US" sz="2300" dirty="0">
                          <a:solidFill>
                            <a:schemeClr val="bg1">
                              <a:lumMod val="75000"/>
                            </a:schemeClr>
                          </a:solidFill>
                        </a:rPr>
                        <a:t>② 赤字賃上げ加点</a:t>
                      </a:r>
                    </a:p>
                  </a:txBody>
                  <a:tcPr/>
                </a:tc>
                <a:tc>
                  <a:txBody>
                    <a:bodyPr/>
                    <a:lstStyle/>
                    <a:p>
                      <a:r>
                        <a:rPr lang="ja-JP" altLang="en-US" sz="2300" dirty="0">
                          <a:solidFill>
                            <a:schemeClr val="bg1">
                              <a:lumMod val="75000"/>
                            </a:schemeClr>
                          </a:solidFill>
                        </a:rPr>
                        <a:t>賃金引上げ枠に申請する事業者のうち、赤字である事業者は加点されます。</a:t>
                      </a:r>
                      <a:endParaRPr kumimoji="1" lang="ja-JP" altLang="en-US" sz="2300" dirty="0">
                        <a:solidFill>
                          <a:schemeClr val="bg1">
                            <a:lumMod val="75000"/>
                          </a:schemeClr>
                        </a:solidFill>
                      </a:endParaRPr>
                    </a:p>
                  </a:txBody>
                  <a:tcPr/>
                </a:tc>
                <a:extLst>
                  <a:ext uri="{0D108BD9-81ED-4DB2-BD59-A6C34878D82A}">
                    <a16:rowId xmlns:a16="http://schemas.microsoft.com/office/drawing/2014/main" val="4045680252"/>
                  </a:ext>
                </a:extLst>
              </a:tr>
              <a:tr h="575733">
                <a:tc>
                  <a:txBody>
                    <a:bodyPr/>
                    <a:lstStyle/>
                    <a:p>
                      <a:r>
                        <a:rPr kumimoji="1" lang="ja-JP" altLang="en-US" sz="2300" dirty="0">
                          <a:solidFill>
                            <a:schemeClr val="bg1">
                              <a:lumMod val="75000"/>
                            </a:schemeClr>
                          </a:solidFill>
                        </a:rPr>
                        <a:t>③ 経営力向上計画加点</a:t>
                      </a:r>
                    </a:p>
                  </a:txBody>
                  <a:tcPr/>
                </a:tc>
                <a:tc>
                  <a:txBody>
                    <a:bodyPr/>
                    <a:lstStyle/>
                    <a:p>
                      <a:r>
                        <a:rPr lang="ja-JP" altLang="en-US" sz="2300" dirty="0">
                          <a:solidFill>
                            <a:schemeClr val="bg1">
                              <a:lumMod val="75000"/>
                            </a:schemeClr>
                          </a:solidFill>
                        </a:rPr>
                        <a:t>「経営力向上計画」の認定を受けている事業者は加点されます。</a:t>
                      </a:r>
                      <a:endParaRPr kumimoji="1" lang="ja-JP" altLang="en-US" sz="2300" dirty="0">
                        <a:solidFill>
                          <a:schemeClr val="bg1">
                            <a:lumMod val="75000"/>
                          </a:schemeClr>
                        </a:solidFill>
                      </a:endParaRPr>
                    </a:p>
                  </a:txBody>
                  <a:tcPr/>
                </a:tc>
                <a:extLst>
                  <a:ext uri="{0D108BD9-81ED-4DB2-BD59-A6C34878D82A}">
                    <a16:rowId xmlns:a16="http://schemas.microsoft.com/office/drawing/2014/main" val="410776009"/>
                  </a:ext>
                </a:extLst>
              </a:tr>
              <a:tr h="745067">
                <a:tc>
                  <a:txBody>
                    <a:bodyPr/>
                    <a:lstStyle/>
                    <a:p>
                      <a:r>
                        <a:rPr kumimoji="1" lang="ja-JP" altLang="en-US" sz="2300" dirty="0"/>
                        <a:t>④ 電子申請加点</a:t>
                      </a:r>
                    </a:p>
                  </a:txBody>
                  <a:tcPr/>
                </a:tc>
                <a:tc>
                  <a:txBody>
                    <a:bodyPr/>
                    <a:lstStyle/>
                    <a:p>
                      <a:r>
                        <a:rPr lang="ja-JP" altLang="en-US" sz="2300" dirty="0"/>
                        <a:t>補助金申請システム（名称：</a:t>
                      </a:r>
                      <a:r>
                        <a:rPr lang="en-US" altLang="ja-JP" sz="2300" dirty="0"/>
                        <a:t>J </a:t>
                      </a:r>
                      <a:r>
                        <a:rPr lang="ja-JP" altLang="en-US" sz="2300" dirty="0"/>
                        <a:t>グランツ）を用いて電子申請を行った事業者は加点されます。</a:t>
                      </a:r>
                      <a:endParaRPr kumimoji="1" lang="ja-JP" altLang="en-US" sz="2300" dirty="0"/>
                    </a:p>
                  </a:txBody>
                  <a:tcPr/>
                </a:tc>
                <a:extLst>
                  <a:ext uri="{0D108BD9-81ED-4DB2-BD59-A6C34878D82A}">
                    <a16:rowId xmlns:a16="http://schemas.microsoft.com/office/drawing/2014/main" val="1763831990"/>
                  </a:ext>
                </a:extLst>
              </a:tr>
            </a:tbl>
          </a:graphicData>
        </a:graphic>
      </p:graphicFrame>
      <p:sp>
        <p:nvSpPr>
          <p:cNvPr id="6" name="正方形/長方形 5">
            <a:extLst>
              <a:ext uri="{FF2B5EF4-FFF2-40B4-BE49-F238E27FC236}">
                <a16:creationId xmlns:a16="http://schemas.microsoft.com/office/drawing/2014/main" id="{0BBA00E2-9A08-2C77-C151-FA8798D00D09}"/>
              </a:ext>
            </a:extLst>
          </p:cNvPr>
          <p:cNvSpPr/>
          <p:nvPr/>
        </p:nvSpPr>
        <p:spPr>
          <a:xfrm>
            <a:off x="82726" y="3750197"/>
            <a:ext cx="11956874" cy="864136"/>
          </a:xfrm>
          <a:prstGeom prst="rect">
            <a:avLst/>
          </a:prstGeom>
          <a:noFill/>
          <a:ln w="152400">
            <a:solidFill>
              <a:srgbClr val="FE20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extLst>
      <p:ext uri="{BB962C8B-B14F-4D97-AF65-F5344CB8AC3E}">
        <p14:creationId xmlns:p14="http://schemas.microsoft.com/office/powerpoint/2010/main" val="23757302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3A62FB-D1EC-4937-8FF2-A59F90BC4844}"/>
              </a:ext>
            </a:extLst>
          </p:cNvPr>
          <p:cNvSpPr>
            <a:spLocks noGrp="1"/>
          </p:cNvSpPr>
          <p:nvPr>
            <p:ph type="title"/>
          </p:nvPr>
        </p:nvSpPr>
        <p:spPr>
          <a:xfrm>
            <a:off x="170825" y="161237"/>
            <a:ext cx="11504766" cy="759340"/>
          </a:xfrm>
        </p:spPr>
        <p:txBody>
          <a:bodyPr>
            <a:normAutofit fontScale="90000"/>
          </a:bodyPr>
          <a:lstStyle/>
          <a:p>
            <a:r>
              <a:rPr lang="ja-JP" altLang="en-US" sz="4000" dirty="0">
                <a:latin typeface="+mn-ea"/>
                <a:ea typeface="+mn-ea"/>
              </a:rPr>
              <a:t>加点</a:t>
            </a:r>
            <a:r>
              <a:rPr kumimoji="1" lang="ja-JP" altLang="en-US" sz="4000" dirty="0">
                <a:latin typeface="+mn-ea"/>
                <a:ea typeface="+mn-ea"/>
              </a:rPr>
              <a:t>項目～可能ならアピールしてください～</a:t>
            </a:r>
            <a:r>
              <a:rPr kumimoji="1" lang="en-US" altLang="ja-JP" sz="4000" dirty="0">
                <a:latin typeface="+mn-ea"/>
                <a:ea typeface="+mn-ea"/>
              </a:rPr>
              <a:t> (5/7)</a:t>
            </a:r>
            <a:endParaRPr kumimoji="1" lang="ja-JP" altLang="en-US" sz="4000" dirty="0">
              <a:latin typeface="+mn-ea"/>
              <a:ea typeface="+mn-ea"/>
            </a:endParaRPr>
          </a:p>
        </p:txBody>
      </p:sp>
      <p:sp>
        <p:nvSpPr>
          <p:cNvPr id="4" name="正方形/長方形 3">
            <a:extLst>
              <a:ext uri="{FF2B5EF4-FFF2-40B4-BE49-F238E27FC236}">
                <a16:creationId xmlns:a16="http://schemas.microsoft.com/office/drawing/2014/main" id="{AE76D57A-8AEC-4EA9-9AF9-6DF83C0A06B0}"/>
              </a:ext>
            </a:extLst>
          </p:cNvPr>
          <p:cNvSpPr/>
          <p:nvPr/>
        </p:nvSpPr>
        <p:spPr>
          <a:xfrm>
            <a:off x="0" y="920577"/>
            <a:ext cx="11633886" cy="12974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二等辺三角形 4">
            <a:extLst>
              <a:ext uri="{FF2B5EF4-FFF2-40B4-BE49-F238E27FC236}">
                <a16:creationId xmlns:a16="http://schemas.microsoft.com/office/drawing/2014/main" id="{ADC534BE-37C6-454C-BC50-B1B0775F01E6}"/>
              </a:ext>
            </a:extLst>
          </p:cNvPr>
          <p:cNvSpPr/>
          <p:nvPr/>
        </p:nvSpPr>
        <p:spPr>
          <a:xfrm rot="10800000">
            <a:off x="11592180" y="920578"/>
            <a:ext cx="83411" cy="129746"/>
          </a:xfrm>
          <a:prstGeom prs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 name="表 6">
            <a:extLst>
              <a:ext uri="{FF2B5EF4-FFF2-40B4-BE49-F238E27FC236}">
                <a16:creationId xmlns:a16="http://schemas.microsoft.com/office/drawing/2014/main" id="{42E6B85D-CFF2-2305-D28D-205509922197}"/>
              </a:ext>
            </a:extLst>
          </p:cNvPr>
          <p:cNvGraphicFramePr>
            <a:graphicFrameLocks noGrp="1"/>
          </p:cNvGraphicFramePr>
          <p:nvPr>
            <p:extLst>
              <p:ext uri="{D42A27DB-BD31-4B8C-83A1-F6EECF244321}">
                <p14:modId xmlns:p14="http://schemas.microsoft.com/office/powerpoint/2010/main" val="2552849450"/>
              </p:ext>
            </p:extLst>
          </p:nvPr>
        </p:nvGraphicFramePr>
        <p:xfrm>
          <a:off x="83410" y="1219200"/>
          <a:ext cx="11786857" cy="3169920"/>
        </p:xfrm>
        <a:graphic>
          <a:graphicData uri="http://schemas.openxmlformats.org/drawingml/2006/table">
            <a:tbl>
              <a:tblPr firstRow="1" bandRow="1">
                <a:tableStyleId>{5C22544A-7EE6-4342-B048-85BDC9FD1C3A}</a:tableStyleId>
              </a:tblPr>
              <a:tblGrid>
                <a:gridCol w="2947786">
                  <a:extLst>
                    <a:ext uri="{9D8B030D-6E8A-4147-A177-3AD203B41FA5}">
                      <a16:colId xmlns:a16="http://schemas.microsoft.com/office/drawing/2014/main" val="3824292335"/>
                    </a:ext>
                  </a:extLst>
                </a:gridCol>
                <a:gridCol w="8839071">
                  <a:extLst>
                    <a:ext uri="{9D8B030D-6E8A-4147-A177-3AD203B41FA5}">
                      <a16:colId xmlns:a16="http://schemas.microsoft.com/office/drawing/2014/main" val="3859591507"/>
                    </a:ext>
                  </a:extLst>
                </a:gridCol>
              </a:tblGrid>
              <a:tr h="434405">
                <a:tc>
                  <a:txBody>
                    <a:bodyPr/>
                    <a:lstStyle/>
                    <a:p>
                      <a:r>
                        <a:rPr kumimoji="1" lang="ja-JP" altLang="en-US" sz="2300" dirty="0"/>
                        <a:t>採点項目</a:t>
                      </a:r>
                    </a:p>
                  </a:txBody>
                  <a:tcPr/>
                </a:tc>
                <a:tc>
                  <a:txBody>
                    <a:bodyPr/>
                    <a:lstStyle/>
                    <a:p>
                      <a:r>
                        <a:rPr kumimoji="1" lang="ja-JP" altLang="en-US" sz="2300" dirty="0"/>
                        <a:t>チェックポイント</a:t>
                      </a:r>
                    </a:p>
                  </a:txBody>
                  <a:tcPr/>
                </a:tc>
                <a:extLst>
                  <a:ext uri="{0D108BD9-81ED-4DB2-BD59-A6C34878D82A}">
                    <a16:rowId xmlns:a16="http://schemas.microsoft.com/office/drawing/2014/main" val="2942378987"/>
                  </a:ext>
                </a:extLst>
              </a:tr>
              <a:tr h="778933">
                <a:tc>
                  <a:txBody>
                    <a:bodyPr/>
                    <a:lstStyle/>
                    <a:p>
                      <a:r>
                        <a:rPr kumimoji="1" lang="ja-JP" altLang="en-US" sz="2300" dirty="0"/>
                        <a:t>⑤ 事業承継加点</a:t>
                      </a:r>
                    </a:p>
                  </a:txBody>
                  <a:tcPr/>
                </a:tc>
                <a:tc>
                  <a:txBody>
                    <a:bodyPr/>
                    <a:lstStyle/>
                    <a:p>
                      <a:r>
                        <a:rPr lang="ja-JP" altLang="en-US" sz="2300" dirty="0"/>
                        <a:t>代表者の年齢が満６０歳以上の事業者で、かつ、後継者候補が補助事業を中心になって行う場合、加点されます。</a:t>
                      </a:r>
                      <a:endParaRPr kumimoji="1" lang="ja-JP" altLang="en-US" sz="2300" dirty="0"/>
                    </a:p>
                  </a:txBody>
                  <a:tcPr/>
                </a:tc>
                <a:extLst>
                  <a:ext uri="{0D108BD9-81ED-4DB2-BD59-A6C34878D82A}">
                    <a16:rowId xmlns:a16="http://schemas.microsoft.com/office/drawing/2014/main" val="4098521312"/>
                  </a:ext>
                </a:extLst>
              </a:tr>
              <a:tr h="778933">
                <a:tc>
                  <a:txBody>
                    <a:bodyPr/>
                    <a:lstStyle/>
                    <a:p>
                      <a:r>
                        <a:rPr kumimoji="1" lang="ja-JP" altLang="en-US" sz="2300" dirty="0">
                          <a:solidFill>
                            <a:schemeClr val="bg1">
                              <a:lumMod val="75000"/>
                            </a:schemeClr>
                          </a:solidFill>
                        </a:rPr>
                        <a:t>⑥ 東日本大震災加点</a:t>
                      </a:r>
                    </a:p>
                  </a:txBody>
                  <a:tcPr/>
                </a:tc>
                <a:tc>
                  <a:txBody>
                    <a:bodyPr/>
                    <a:lstStyle/>
                    <a:p>
                      <a:r>
                        <a:rPr kumimoji="1" lang="ja-JP" altLang="en-US" sz="2300" dirty="0">
                          <a:solidFill>
                            <a:schemeClr val="bg1">
                              <a:lumMod val="75000"/>
                            </a:schemeClr>
                          </a:solidFill>
                        </a:rPr>
                        <a:t>東日本大震災の影響を受けた対象地域の事業者に対して加点されます。</a:t>
                      </a:r>
                    </a:p>
                  </a:txBody>
                  <a:tcPr/>
                </a:tc>
                <a:extLst>
                  <a:ext uri="{0D108BD9-81ED-4DB2-BD59-A6C34878D82A}">
                    <a16:rowId xmlns:a16="http://schemas.microsoft.com/office/drawing/2014/main" val="3070438156"/>
                  </a:ext>
                </a:extLst>
              </a:tr>
              <a:tr h="1123461">
                <a:tc>
                  <a:txBody>
                    <a:bodyPr/>
                    <a:lstStyle/>
                    <a:p>
                      <a:r>
                        <a:rPr kumimoji="1" lang="ja-JP" altLang="en-US" sz="2300" dirty="0">
                          <a:solidFill>
                            <a:schemeClr val="bg1">
                              <a:lumMod val="75000"/>
                            </a:schemeClr>
                          </a:solidFill>
                        </a:rPr>
                        <a:t>⑦ 過疎地域加点</a:t>
                      </a:r>
                      <a:endParaRPr kumimoji="1" lang="en-US" altLang="ja-JP" sz="2300" dirty="0">
                        <a:solidFill>
                          <a:schemeClr val="bg1">
                            <a:lumMod val="75000"/>
                          </a:schemeClr>
                        </a:solidFill>
                      </a:endParaRPr>
                    </a:p>
                  </a:txBody>
                  <a:tcPr/>
                </a:tc>
                <a:tc>
                  <a:txBody>
                    <a:bodyPr/>
                    <a:lstStyle/>
                    <a:p>
                      <a:r>
                        <a:rPr lang="ja-JP" altLang="en-US" sz="2300" dirty="0">
                          <a:solidFill>
                            <a:schemeClr val="bg1">
                              <a:lumMod val="75000"/>
                            </a:schemeClr>
                          </a:solidFill>
                        </a:rPr>
                        <a:t>「過疎地域の持続的発展の支援に関する特別措置法」に定める過疎地域に所在し、地域経済の持続的発展につながる取り組みを行う事業者は加点されます。</a:t>
                      </a:r>
                      <a:endParaRPr kumimoji="1" lang="ja-JP" altLang="en-US" sz="2300" dirty="0">
                        <a:solidFill>
                          <a:schemeClr val="bg1">
                            <a:lumMod val="75000"/>
                          </a:schemeClr>
                        </a:solidFill>
                      </a:endParaRPr>
                    </a:p>
                  </a:txBody>
                  <a:tcPr/>
                </a:tc>
                <a:extLst>
                  <a:ext uri="{0D108BD9-81ED-4DB2-BD59-A6C34878D82A}">
                    <a16:rowId xmlns:a16="http://schemas.microsoft.com/office/drawing/2014/main" val="3632678489"/>
                  </a:ext>
                </a:extLst>
              </a:tr>
            </a:tbl>
          </a:graphicData>
        </a:graphic>
      </p:graphicFrame>
      <p:sp>
        <p:nvSpPr>
          <p:cNvPr id="6" name="正方形/長方形 5">
            <a:extLst>
              <a:ext uri="{FF2B5EF4-FFF2-40B4-BE49-F238E27FC236}">
                <a16:creationId xmlns:a16="http://schemas.microsoft.com/office/drawing/2014/main" id="{FD62596A-62E3-93E6-1EE0-C42A8E48CF31}"/>
              </a:ext>
            </a:extLst>
          </p:cNvPr>
          <p:cNvSpPr/>
          <p:nvPr/>
        </p:nvSpPr>
        <p:spPr>
          <a:xfrm>
            <a:off x="83410" y="1597305"/>
            <a:ext cx="11786857" cy="856527"/>
          </a:xfrm>
          <a:prstGeom prst="rect">
            <a:avLst/>
          </a:prstGeom>
          <a:noFill/>
          <a:ln w="152400">
            <a:solidFill>
              <a:srgbClr val="FE20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extLst>
      <p:ext uri="{BB962C8B-B14F-4D97-AF65-F5344CB8AC3E}">
        <p14:creationId xmlns:p14="http://schemas.microsoft.com/office/powerpoint/2010/main" val="32015076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3A62FB-D1EC-4937-8FF2-A59F90BC4844}"/>
              </a:ext>
            </a:extLst>
          </p:cNvPr>
          <p:cNvSpPr>
            <a:spLocks noGrp="1"/>
          </p:cNvSpPr>
          <p:nvPr>
            <p:ph type="title"/>
          </p:nvPr>
        </p:nvSpPr>
        <p:spPr>
          <a:xfrm>
            <a:off x="170825" y="161237"/>
            <a:ext cx="11218664" cy="759340"/>
          </a:xfrm>
        </p:spPr>
        <p:txBody>
          <a:bodyPr>
            <a:normAutofit fontScale="90000"/>
          </a:bodyPr>
          <a:lstStyle/>
          <a:p>
            <a:r>
              <a:rPr lang="ja-JP" altLang="en-US" sz="4000" dirty="0">
                <a:latin typeface="+mn-ea"/>
                <a:ea typeface="+mn-ea"/>
              </a:rPr>
              <a:t>加点</a:t>
            </a:r>
            <a:r>
              <a:rPr kumimoji="1" lang="ja-JP" altLang="en-US" sz="4000" dirty="0">
                <a:latin typeface="+mn-ea"/>
                <a:ea typeface="+mn-ea"/>
              </a:rPr>
              <a:t>項目～可能ならアピールしてください～</a:t>
            </a:r>
            <a:r>
              <a:rPr kumimoji="1" lang="en-US" altLang="ja-JP" sz="4000" dirty="0">
                <a:latin typeface="+mn-ea"/>
                <a:ea typeface="+mn-ea"/>
              </a:rPr>
              <a:t> (6/7)</a:t>
            </a:r>
            <a:endParaRPr kumimoji="1" lang="ja-JP" altLang="en-US" sz="4000" dirty="0">
              <a:latin typeface="+mn-ea"/>
              <a:ea typeface="+mn-ea"/>
            </a:endParaRPr>
          </a:p>
        </p:txBody>
      </p:sp>
      <p:sp>
        <p:nvSpPr>
          <p:cNvPr id="4" name="正方形/長方形 3">
            <a:extLst>
              <a:ext uri="{FF2B5EF4-FFF2-40B4-BE49-F238E27FC236}">
                <a16:creationId xmlns:a16="http://schemas.microsoft.com/office/drawing/2014/main" id="{AE76D57A-8AEC-4EA9-9AF9-6DF83C0A06B0}"/>
              </a:ext>
            </a:extLst>
          </p:cNvPr>
          <p:cNvSpPr/>
          <p:nvPr/>
        </p:nvSpPr>
        <p:spPr>
          <a:xfrm>
            <a:off x="0" y="920577"/>
            <a:ext cx="11633886" cy="12974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二等辺三角形 4">
            <a:extLst>
              <a:ext uri="{FF2B5EF4-FFF2-40B4-BE49-F238E27FC236}">
                <a16:creationId xmlns:a16="http://schemas.microsoft.com/office/drawing/2014/main" id="{ADC534BE-37C6-454C-BC50-B1B0775F01E6}"/>
              </a:ext>
            </a:extLst>
          </p:cNvPr>
          <p:cNvSpPr/>
          <p:nvPr/>
        </p:nvSpPr>
        <p:spPr>
          <a:xfrm rot="10800000">
            <a:off x="11592180" y="920578"/>
            <a:ext cx="83411" cy="129746"/>
          </a:xfrm>
          <a:prstGeom prs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 name="表 6">
            <a:extLst>
              <a:ext uri="{FF2B5EF4-FFF2-40B4-BE49-F238E27FC236}">
                <a16:creationId xmlns:a16="http://schemas.microsoft.com/office/drawing/2014/main" id="{42E6B85D-CFF2-2305-D28D-205509922197}"/>
              </a:ext>
            </a:extLst>
          </p:cNvPr>
          <p:cNvGraphicFramePr>
            <a:graphicFrameLocks noGrp="1"/>
          </p:cNvGraphicFramePr>
          <p:nvPr>
            <p:extLst>
              <p:ext uri="{D42A27DB-BD31-4B8C-83A1-F6EECF244321}">
                <p14:modId xmlns:p14="http://schemas.microsoft.com/office/powerpoint/2010/main" val="235126435"/>
              </p:ext>
            </p:extLst>
          </p:nvPr>
        </p:nvGraphicFramePr>
        <p:xfrm>
          <a:off x="83410" y="1219200"/>
          <a:ext cx="11786857" cy="3169920"/>
        </p:xfrm>
        <a:graphic>
          <a:graphicData uri="http://schemas.openxmlformats.org/drawingml/2006/table">
            <a:tbl>
              <a:tblPr firstRow="1" bandRow="1">
                <a:tableStyleId>{5C22544A-7EE6-4342-B048-85BDC9FD1C3A}</a:tableStyleId>
              </a:tblPr>
              <a:tblGrid>
                <a:gridCol w="2947786">
                  <a:extLst>
                    <a:ext uri="{9D8B030D-6E8A-4147-A177-3AD203B41FA5}">
                      <a16:colId xmlns:a16="http://schemas.microsoft.com/office/drawing/2014/main" val="3824292335"/>
                    </a:ext>
                  </a:extLst>
                </a:gridCol>
                <a:gridCol w="8839071">
                  <a:extLst>
                    <a:ext uri="{9D8B030D-6E8A-4147-A177-3AD203B41FA5}">
                      <a16:colId xmlns:a16="http://schemas.microsoft.com/office/drawing/2014/main" val="3859591507"/>
                    </a:ext>
                  </a:extLst>
                </a:gridCol>
              </a:tblGrid>
              <a:tr h="434405">
                <a:tc>
                  <a:txBody>
                    <a:bodyPr/>
                    <a:lstStyle/>
                    <a:p>
                      <a:r>
                        <a:rPr kumimoji="1" lang="ja-JP" altLang="en-US" sz="2300" dirty="0"/>
                        <a:t>採点項目</a:t>
                      </a:r>
                    </a:p>
                  </a:txBody>
                  <a:tcPr/>
                </a:tc>
                <a:tc>
                  <a:txBody>
                    <a:bodyPr/>
                    <a:lstStyle/>
                    <a:p>
                      <a:r>
                        <a:rPr kumimoji="1" lang="ja-JP" altLang="en-US" sz="2300" dirty="0"/>
                        <a:t>チェックポイント</a:t>
                      </a:r>
                    </a:p>
                  </a:txBody>
                  <a:tcPr/>
                </a:tc>
                <a:extLst>
                  <a:ext uri="{0D108BD9-81ED-4DB2-BD59-A6C34878D82A}">
                    <a16:rowId xmlns:a16="http://schemas.microsoft.com/office/drawing/2014/main" val="2942378987"/>
                  </a:ext>
                </a:extLst>
              </a:tr>
              <a:tr h="778933">
                <a:tc>
                  <a:txBody>
                    <a:bodyPr/>
                    <a:lstStyle/>
                    <a:p>
                      <a:r>
                        <a:rPr kumimoji="1" lang="ja-JP" altLang="en-US" sz="2300" dirty="0">
                          <a:solidFill>
                            <a:schemeClr val="bg1">
                              <a:lumMod val="75000"/>
                            </a:schemeClr>
                          </a:solidFill>
                        </a:rPr>
                        <a:t>⑤ 事業承継加点</a:t>
                      </a:r>
                    </a:p>
                  </a:txBody>
                  <a:tcPr/>
                </a:tc>
                <a:tc>
                  <a:txBody>
                    <a:bodyPr/>
                    <a:lstStyle/>
                    <a:p>
                      <a:r>
                        <a:rPr lang="ja-JP" altLang="en-US" sz="2300" dirty="0">
                          <a:solidFill>
                            <a:schemeClr val="bg1">
                              <a:lumMod val="75000"/>
                            </a:schemeClr>
                          </a:solidFill>
                        </a:rPr>
                        <a:t>代表者の年齢が満６０歳以上の事業者で、かつ、後継者候補が補助事業を中心になって行う場合、加点されます。</a:t>
                      </a:r>
                      <a:endParaRPr kumimoji="1" lang="ja-JP" altLang="en-US" sz="2300" dirty="0">
                        <a:solidFill>
                          <a:schemeClr val="bg1">
                            <a:lumMod val="75000"/>
                          </a:schemeClr>
                        </a:solidFill>
                      </a:endParaRPr>
                    </a:p>
                  </a:txBody>
                  <a:tcPr/>
                </a:tc>
                <a:extLst>
                  <a:ext uri="{0D108BD9-81ED-4DB2-BD59-A6C34878D82A}">
                    <a16:rowId xmlns:a16="http://schemas.microsoft.com/office/drawing/2014/main" val="4098521312"/>
                  </a:ext>
                </a:extLst>
              </a:tr>
              <a:tr h="778933">
                <a:tc>
                  <a:txBody>
                    <a:bodyPr/>
                    <a:lstStyle/>
                    <a:p>
                      <a:r>
                        <a:rPr kumimoji="1" lang="ja-JP" altLang="en-US" sz="2300" dirty="0"/>
                        <a:t>⑥ 東日本大震災加点</a:t>
                      </a:r>
                    </a:p>
                  </a:txBody>
                  <a:tcPr/>
                </a:tc>
                <a:tc>
                  <a:txBody>
                    <a:bodyPr/>
                    <a:lstStyle/>
                    <a:p>
                      <a:r>
                        <a:rPr kumimoji="1" lang="ja-JP" altLang="en-US" sz="2300" dirty="0"/>
                        <a:t>東日本大震災の影響を受けた対象地域の事業者に対して加点されます。</a:t>
                      </a:r>
                    </a:p>
                  </a:txBody>
                  <a:tcPr/>
                </a:tc>
                <a:extLst>
                  <a:ext uri="{0D108BD9-81ED-4DB2-BD59-A6C34878D82A}">
                    <a16:rowId xmlns:a16="http://schemas.microsoft.com/office/drawing/2014/main" val="3070438156"/>
                  </a:ext>
                </a:extLst>
              </a:tr>
              <a:tr h="1123461">
                <a:tc>
                  <a:txBody>
                    <a:bodyPr/>
                    <a:lstStyle/>
                    <a:p>
                      <a:r>
                        <a:rPr kumimoji="1" lang="ja-JP" altLang="en-US" sz="2300" dirty="0">
                          <a:solidFill>
                            <a:schemeClr val="bg1">
                              <a:lumMod val="75000"/>
                            </a:schemeClr>
                          </a:solidFill>
                        </a:rPr>
                        <a:t>⑦ 過疎地域加点</a:t>
                      </a:r>
                      <a:endParaRPr kumimoji="1" lang="en-US" altLang="ja-JP" sz="2300" dirty="0">
                        <a:solidFill>
                          <a:schemeClr val="bg1">
                            <a:lumMod val="75000"/>
                          </a:schemeClr>
                        </a:solidFill>
                      </a:endParaRPr>
                    </a:p>
                  </a:txBody>
                  <a:tcPr/>
                </a:tc>
                <a:tc>
                  <a:txBody>
                    <a:bodyPr/>
                    <a:lstStyle/>
                    <a:p>
                      <a:r>
                        <a:rPr lang="ja-JP" altLang="en-US" sz="2300" dirty="0">
                          <a:solidFill>
                            <a:schemeClr val="bg1">
                              <a:lumMod val="75000"/>
                            </a:schemeClr>
                          </a:solidFill>
                        </a:rPr>
                        <a:t>「過疎地域の持続的発展の支援に関する特別措置法」に定める過疎地域に所在し、地域経済の持続的発展につながる取り組みを行う事業者は加点されます。</a:t>
                      </a:r>
                      <a:endParaRPr kumimoji="1" lang="ja-JP" altLang="en-US" sz="2300" dirty="0">
                        <a:solidFill>
                          <a:schemeClr val="bg1">
                            <a:lumMod val="75000"/>
                          </a:schemeClr>
                        </a:solidFill>
                      </a:endParaRPr>
                    </a:p>
                  </a:txBody>
                  <a:tcPr/>
                </a:tc>
                <a:extLst>
                  <a:ext uri="{0D108BD9-81ED-4DB2-BD59-A6C34878D82A}">
                    <a16:rowId xmlns:a16="http://schemas.microsoft.com/office/drawing/2014/main" val="3632678489"/>
                  </a:ext>
                </a:extLst>
              </a:tr>
            </a:tbl>
          </a:graphicData>
        </a:graphic>
      </p:graphicFrame>
      <p:sp>
        <p:nvSpPr>
          <p:cNvPr id="6" name="正方形/長方形 5">
            <a:extLst>
              <a:ext uri="{FF2B5EF4-FFF2-40B4-BE49-F238E27FC236}">
                <a16:creationId xmlns:a16="http://schemas.microsoft.com/office/drawing/2014/main" id="{85152060-C669-F92A-F2AA-1703265C0B75}"/>
              </a:ext>
            </a:extLst>
          </p:cNvPr>
          <p:cNvSpPr/>
          <p:nvPr/>
        </p:nvSpPr>
        <p:spPr>
          <a:xfrm>
            <a:off x="83410" y="2395959"/>
            <a:ext cx="11956874" cy="862016"/>
          </a:xfrm>
          <a:prstGeom prst="rect">
            <a:avLst/>
          </a:prstGeom>
          <a:noFill/>
          <a:ln w="152400">
            <a:solidFill>
              <a:srgbClr val="FE20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extLst>
      <p:ext uri="{BB962C8B-B14F-4D97-AF65-F5344CB8AC3E}">
        <p14:creationId xmlns:p14="http://schemas.microsoft.com/office/powerpoint/2010/main" val="12926773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3A62FB-D1EC-4937-8FF2-A59F90BC4844}"/>
              </a:ext>
            </a:extLst>
          </p:cNvPr>
          <p:cNvSpPr>
            <a:spLocks noGrp="1"/>
          </p:cNvSpPr>
          <p:nvPr>
            <p:ph type="title"/>
          </p:nvPr>
        </p:nvSpPr>
        <p:spPr>
          <a:xfrm>
            <a:off x="170825" y="161237"/>
            <a:ext cx="11230238" cy="759340"/>
          </a:xfrm>
        </p:spPr>
        <p:txBody>
          <a:bodyPr>
            <a:normAutofit fontScale="90000"/>
          </a:bodyPr>
          <a:lstStyle/>
          <a:p>
            <a:r>
              <a:rPr lang="ja-JP" altLang="en-US" sz="4000" dirty="0">
                <a:latin typeface="+mn-ea"/>
                <a:ea typeface="+mn-ea"/>
              </a:rPr>
              <a:t>加点</a:t>
            </a:r>
            <a:r>
              <a:rPr kumimoji="1" lang="ja-JP" altLang="en-US" sz="4000" dirty="0">
                <a:latin typeface="+mn-ea"/>
                <a:ea typeface="+mn-ea"/>
              </a:rPr>
              <a:t>項目～可能ならアピールしてください～</a:t>
            </a:r>
            <a:r>
              <a:rPr kumimoji="1" lang="en-US" altLang="ja-JP" sz="4000" dirty="0">
                <a:latin typeface="+mn-ea"/>
                <a:ea typeface="+mn-ea"/>
              </a:rPr>
              <a:t> (7/7)</a:t>
            </a:r>
            <a:endParaRPr kumimoji="1" lang="ja-JP" altLang="en-US" sz="4000" dirty="0">
              <a:latin typeface="+mn-ea"/>
              <a:ea typeface="+mn-ea"/>
            </a:endParaRPr>
          </a:p>
        </p:txBody>
      </p:sp>
      <p:sp>
        <p:nvSpPr>
          <p:cNvPr id="4" name="正方形/長方形 3">
            <a:extLst>
              <a:ext uri="{FF2B5EF4-FFF2-40B4-BE49-F238E27FC236}">
                <a16:creationId xmlns:a16="http://schemas.microsoft.com/office/drawing/2014/main" id="{AE76D57A-8AEC-4EA9-9AF9-6DF83C0A06B0}"/>
              </a:ext>
            </a:extLst>
          </p:cNvPr>
          <p:cNvSpPr/>
          <p:nvPr/>
        </p:nvSpPr>
        <p:spPr>
          <a:xfrm>
            <a:off x="0" y="920577"/>
            <a:ext cx="11633886" cy="12974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二等辺三角形 4">
            <a:extLst>
              <a:ext uri="{FF2B5EF4-FFF2-40B4-BE49-F238E27FC236}">
                <a16:creationId xmlns:a16="http://schemas.microsoft.com/office/drawing/2014/main" id="{ADC534BE-37C6-454C-BC50-B1B0775F01E6}"/>
              </a:ext>
            </a:extLst>
          </p:cNvPr>
          <p:cNvSpPr/>
          <p:nvPr/>
        </p:nvSpPr>
        <p:spPr>
          <a:xfrm rot="10800000">
            <a:off x="11592180" y="920578"/>
            <a:ext cx="83411" cy="129746"/>
          </a:xfrm>
          <a:prstGeom prs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 name="表 6">
            <a:extLst>
              <a:ext uri="{FF2B5EF4-FFF2-40B4-BE49-F238E27FC236}">
                <a16:creationId xmlns:a16="http://schemas.microsoft.com/office/drawing/2014/main" id="{42E6B85D-CFF2-2305-D28D-205509922197}"/>
              </a:ext>
            </a:extLst>
          </p:cNvPr>
          <p:cNvGraphicFramePr>
            <a:graphicFrameLocks noGrp="1"/>
          </p:cNvGraphicFramePr>
          <p:nvPr>
            <p:extLst>
              <p:ext uri="{D42A27DB-BD31-4B8C-83A1-F6EECF244321}">
                <p14:modId xmlns:p14="http://schemas.microsoft.com/office/powerpoint/2010/main" val="3932661695"/>
              </p:ext>
            </p:extLst>
          </p:nvPr>
        </p:nvGraphicFramePr>
        <p:xfrm>
          <a:off x="83410" y="1219200"/>
          <a:ext cx="11786857" cy="3169920"/>
        </p:xfrm>
        <a:graphic>
          <a:graphicData uri="http://schemas.openxmlformats.org/drawingml/2006/table">
            <a:tbl>
              <a:tblPr firstRow="1" bandRow="1">
                <a:tableStyleId>{5C22544A-7EE6-4342-B048-85BDC9FD1C3A}</a:tableStyleId>
              </a:tblPr>
              <a:tblGrid>
                <a:gridCol w="2947786">
                  <a:extLst>
                    <a:ext uri="{9D8B030D-6E8A-4147-A177-3AD203B41FA5}">
                      <a16:colId xmlns:a16="http://schemas.microsoft.com/office/drawing/2014/main" val="3824292335"/>
                    </a:ext>
                  </a:extLst>
                </a:gridCol>
                <a:gridCol w="8839071">
                  <a:extLst>
                    <a:ext uri="{9D8B030D-6E8A-4147-A177-3AD203B41FA5}">
                      <a16:colId xmlns:a16="http://schemas.microsoft.com/office/drawing/2014/main" val="3859591507"/>
                    </a:ext>
                  </a:extLst>
                </a:gridCol>
              </a:tblGrid>
              <a:tr h="434405">
                <a:tc>
                  <a:txBody>
                    <a:bodyPr/>
                    <a:lstStyle/>
                    <a:p>
                      <a:r>
                        <a:rPr kumimoji="1" lang="ja-JP" altLang="en-US" sz="2300" dirty="0"/>
                        <a:t>採点項目</a:t>
                      </a:r>
                    </a:p>
                  </a:txBody>
                  <a:tcPr/>
                </a:tc>
                <a:tc>
                  <a:txBody>
                    <a:bodyPr/>
                    <a:lstStyle/>
                    <a:p>
                      <a:r>
                        <a:rPr kumimoji="1" lang="ja-JP" altLang="en-US" sz="2300" dirty="0"/>
                        <a:t>チェックポイント</a:t>
                      </a:r>
                    </a:p>
                  </a:txBody>
                  <a:tcPr/>
                </a:tc>
                <a:extLst>
                  <a:ext uri="{0D108BD9-81ED-4DB2-BD59-A6C34878D82A}">
                    <a16:rowId xmlns:a16="http://schemas.microsoft.com/office/drawing/2014/main" val="2942378987"/>
                  </a:ext>
                </a:extLst>
              </a:tr>
              <a:tr h="778933">
                <a:tc>
                  <a:txBody>
                    <a:bodyPr/>
                    <a:lstStyle/>
                    <a:p>
                      <a:r>
                        <a:rPr kumimoji="1" lang="ja-JP" altLang="en-US" sz="2300" dirty="0">
                          <a:solidFill>
                            <a:schemeClr val="bg1">
                              <a:lumMod val="75000"/>
                            </a:schemeClr>
                          </a:solidFill>
                        </a:rPr>
                        <a:t>⑤ 事業承継加点</a:t>
                      </a:r>
                    </a:p>
                  </a:txBody>
                  <a:tcPr/>
                </a:tc>
                <a:tc>
                  <a:txBody>
                    <a:bodyPr/>
                    <a:lstStyle/>
                    <a:p>
                      <a:r>
                        <a:rPr lang="ja-JP" altLang="en-US" sz="2300" dirty="0">
                          <a:solidFill>
                            <a:schemeClr val="bg1">
                              <a:lumMod val="75000"/>
                            </a:schemeClr>
                          </a:solidFill>
                        </a:rPr>
                        <a:t>代表者の年齢が満６０歳以上の事業者で、かつ、後継者候補が補助事業を中心になって行う場合、加点されます。</a:t>
                      </a:r>
                      <a:endParaRPr kumimoji="1" lang="ja-JP" altLang="en-US" sz="2300" dirty="0">
                        <a:solidFill>
                          <a:schemeClr val="bg1">
                            <a:lumMod val="75000"/>
                          </a:schemeClr>
                        </a:solidFill>
                      </a:endParaRPr>
                    </a:p>
                  </a:txBody>
                  <a:tcPr/>
                </a:tc>
                <a:extLst>
                  <a:ext uri="{0D108BD9-81ED-4DB2-BD59-A6C34878D82A}">
                    <a16:rowId xmlns:a16="http://schemas.microsoft.com/office/drawing/2014/main" val="4098521312"/>
                  </a:ext>
                </a:extLst>
              </a:tr>
              <a:tr h="778933">
                <a:tc>
                  <a:txBody>
                    <a:bodyPr/>
                    <a:lstStyle/>
                    <a:p>
                      <a:r>
                        <a:rPr kumimoji="1" lang="ja-JP" altLang="en-US" sz="2300" dirty="0">
                          <a:solidFill>
                            <a:schemeClr val="bg1">
                              <a:lumMod val="75000"/>
                            </a:schemeClr>
                          </a:solidFill>
                        </a:rPr>
                        <a:t>⑥ 東日本大震災加点</a:t>
                      </a:r>
                    </a:p>
                  </a:txBody>
                  <a:tcPr/>
                </a:tc>
                <a:tc>
                  <a:txBody>
                    <a:bodyPr/>
                    <a:lstStyle/>
                    <a:p>
                      <a:r>
                        <a:rPr kumimoji="1" lang="ja-JP" altLang="en-US" sz="2300" dirty="0">
                          <a:solidFill>
                            <a:schemeClr val="bg1">
                              <a:lumMod val="75000"/>
                            </a:schemeClr>
                          </a:solidFill>
                        </a:rPr>
                        <a:t>東日本大震災の影響を受けた対象地域の事業者に対して加点されます。</a:t>
                      </a:r>
                    </a:p>
                  </a:txBody>
                  <a:tcPr/>
                </a:tc>
                <a:extLst>
                  <a:ext uri="{0D108BD9-81ED-4DB2-BD59-A6C34878D82A}">
                    <a16:rowId xmlns:a16="http://schemas.microsoft.com/office/drawing/2014/main" val="3070438156"/>
                  </a:ext>
                </a:extLst>
              </a:tr>
              <a:tr h="1123461">
                <a:tc>
                  <a:txBody>
                    <a:bodyPr/>
                    <a:lstStyle/>
                    <a:p>
                      <a:r>
                        <a:rPr kumimoji="1" lang="ja-JP" altLang="en-US" sz="2300" dirty="0"/>
                        <a:t>⑦ 過疎地域加点</a:t>
                      </a:r>
                      <a:endParaRPr kumimoji="1" lang="en-US" altLang="ja-JP" sz="2300" dirty="0"/>
                    </a:p>
                  </a:txBody>
                  <a:tcPr/>
                </a:tc>
                <a:tc>
                  <a:txBody>
                    <a:bodyPr/>
                    <a:lstStyle/>
                    <a:p>
                      <a:r>
                        <a:rPr lang="ja-JP" altLang="en-US" sz="2300" dirty="0"/>
                        <a:t>「過疎地域の持続的発展の支援に関する特別措置法」に定める過疎地域に所在し、地域経済の持続的発展につながる取り組みを行う事業者は加点されます。</a:t>
                      </a:r>
                      <a:endParaRPr kumimoji="1" lang="ja-JP" altLang="en-US" sz="2300" dirty="0"/>
                    </a:p>
                  </a:txBody>
                  <a:tcPr/>
                </a:tc>
                <a:extLst>
                  <a:ext uri="{0D108BD9-81ED-4DB2-BD59-A6C34878D82A}">
                    <a16:rowId xmlns:a16="http://schemas.microsoft.com/office/drawing/2014/main" val="3632678489"/>
                  </a:ext>
                </a:extLst>
              </a:tr>
            </a:tbl>
          </a:graphicData>
        </a:graphic>
      </p:graphicFrame>
      <p:sp>
        <p:nvSpPr>
          <p:cNvPr id="6" name="正方形/長方形 5">
            <a:extLst>
              <a:ext uri="{FF2B5EF4-FFF2-40B4-BE49-F238E27FC236}">
                <a16:creationId xmlns:a16="http://schemas.microsoft.com/office/drawing/2014/main" id="{4B3450A0-1EEA-ECBE-2514-5D90A21043B2}"/>
              </a:ext>
            </a:extLst>
          </p:cNvPr>
          <p:cNvSpPr/>
          <p:nvPr/>
        </p:nvSpPr>
        <p:spPr>
          <a:xfrm>
            <a:off x="83410" y="3194612"/>
            <a:ext cx="11786857" cy="1194507"/>
          </a:xfrm>
          <a:prstGeom prst="rect">
            <a:avLst/>
          </a:prstGeom>
          <a:noFill/>
          <a:ln w="152400">
            <a:solidFill>
              <a:srgbClr val="FE20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extLst>
      <p:ext uri="{BB962C8B-B14F-4D97-AF65-F5344CB8AC3E}">
        <p14:creationId xmlns:p14="http://schemas.microsoft.com/office/powerpoint/2010/main" val="422155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3A62FB-D1EC-4937-8FF2-A59F90BC4844}"/>
              </a:ext>
            </a:extLst>
          </p:cNvPr>
          <p:cNvSpPr>
            <a:spLocks noGrp="1"/>
          </p:cNvSpPr>
          <p:nvPr>
            <p:ph type="title"/>
          </p:nvPr>
        </p:nvSpPr>
        <p:spPr>
          <a:xfrm>
            <a:off x="156003" y="161236"/>
            <a:ext cx="10515600" cy="759340"/>
          </a:xfrm>
        </p:spPr>
        <p:txBody>
          <a:bodyPr/>
          <a:lstStyle/>
          <a:p>
            <a:r>
              <a:rPr kumimoji="1" lang="en-US" altLang="ja-JP" dirty="0">
                <a:latin typeface="+mn-ea"/>
                <a:ea typeface="+mn-ea"/>
              </a:rPr>
              <a:t>1.</a:t>
            </a:r>
            <a:r>
              <a:rPr kumimoji="1" lang="ja-JP" altLang="en-US" dirty="0">
                <a:latin typeface="+mn-ea"/>
                <a:ea typeface="+mn-ea"/>
              </a:rPr>
              <a:t>「企業概要」にはコレを書け！</a:t>
            </a:r>
          </a:p>
        </p:txBody>
      </p:sp>
      <p:sp>
        <p:nvSpPr>
          <p:cNvPr id="4" name="正方形/長方形 3">
            <a:extLst>
              <a:ext uri="{FF2B5EF4-FFF2-40B4-BE49-F238E27FC236}">
                <a16:creationId xmlns:a16="http://schemas.microsoft.com/office/drawing/2014/main" id="{AE76D57A-8AEC-4EA9-9AF9-6DF83C0A06B0}"/>
              </a:ext>
            </a:extLst>
          </p:cNvPr>
          <p:cNvSpPr/>
          <p:nvPr/>
        </p:nvSpPr>
        <p:spPr>
          <a:xfrm>
            <a:off x="0" y="920577"/>
            <a:ext cx="11633886" cy="12974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二等辺三角形 4">
            <a:extLst>
              <a:ext uri="{FF2B5EF4-FFF2-40B4-BE49-F238E27FC236}">
                <a16:creationId xmlns:a16="http://schemas.microsoft.com/office/drawing/2014/main" id="{ADC534BE-37C6-454C-BC50-B1B0775F01E6}"/>
              </a:ext>
            </a:extLst>
          </p:cNvPr>
          <p:cNvSpPr/>
          <p:nvPr/>
        </p:nvSpPr>
        <p:spPr>
          <a:xfrm rot="10800000">
            <a:off x="11592180" y="920578"/>
            <a:ext cx="83411" cy="129746"/>
          </a:xfrm>
          <a:prstGeom prs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763E0A69-FD83-D24D-136F-83B0A7D3F51B}"/>
              </a:ext>
            </a:extLst>
          </p:cNvPr>
          <p:cNvSpPr txBox="1">
            <a:spLocks/>
          </p:cNvSpPr>
          <p:nvPr/>
        </p:nvSpPr>
        <p:spPr>
          <a:xfrm>
            <a:off x="559143" y="1679917"/>
            <a:ext cx="10515600" cy="759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700" dirty="0">
                <a:latin typeface="+mn-ea"/>
                <a:ea typeface="+mn-ea"/>
              </a:rPr>
              <a:t>①　設立年度、何を誰にいくらで販売してるか</a:t>
            </a:r>
          </a:p>
        </p:txBody>
      </p:sp>
      <p:sp>
        <p:nvSpPr>
          <p:cNvPr id="7" name="タイトル 1">
            <a:extLst>
              <a:ext uri="{FF2B5EF4-FFF2-40B4-BE49-F238E27FC236}">
                <a16:creationId xmlns:a16="http://schemas.microsoft.com/office/drawing/2014/main" id="{3E5F5C12-7A34-3D0C-71F5-19A987980135}"/>
              </a:ext>
            </a:extLst>
          </p:cNvPr>
          <p:cNvSpPr txBox="1">
            <a:spLocks/>
          </p:cNvSpPr>
          <p:nvPr/>
        </p:nvSpPr>
        <p:spPr>
          <a:xfrm>
            <a:off x="559143" y="2669660"/>
            <a:ext cx="10515600" cy="759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700" dirty="0">
                <a:latin typeface="+mn-ea"/>
                <a:ea typeface="+mn-ea"/>
              </a:rPr>
              <a:t>②　経営成績（過年度</a:t>
            </a:r>
            <a:r>
              <a:rPr lang="en-US" altLang="ja-JP" sz="3700" dirty="0">
                <a:latin typeface="+mn-ea"/>
                <a:ea typeface="+mn-ea"/>
              </a:rPr>
              <a:t>PL</a:t>
            </a:r>
            <a:r>
              <a:rPr lang="ja-JP" altLang="en-US" sz="3700" dirty="0">
                <a:latin typeface="+mn-ea"/>
                <a:ea typeface="+mn-ea"/>
              </a:rPr>
              <a:t>）</a:t>
            </a:r>
          </a:p>
        </p:txBody>
      </p:sp>
      <p:sp>
        <p:nvSpPr>
          <p:cNvPr id="9" name="タイトル 1">
            <a:extLst>
              <a:ext uri="{FF2B5EF4-FFF2-40B4-BE49-F238E27FC236}">
                <a16:creationId xmlns:a16="http://schemas.microsoft.com/office/drawing/2014/main" id="{CC6722C9-3E25-CDC8-CA98-E1053CD4E614}"/>
              </a:ext>
            </a:extLst>
          </p:cNvPr>
          <p:cNvSpPr txBox="1">
            <a:spLocks/>
          </p:cNvSpPr>
          <p:nvPr/>
        </p:nvSpPr>
        <p:spPr>
          <a:xfrm>
            <a:off x="559143" y="3678923"/>
            <a:ext cx="10515600" cy="759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700" dirty="0">
                <a:latin typeface="+mn-ea"/>
                <a:ea typeface="+mn-ea"/>
              </a:rPr>
              <a:t>③　業務の状況</a:t>
            </a:r>
          </a:p>
        </p:txBody>
      </p:sp>
      <p:sp>
        <p:nvSpPr>
          <p:cNvPr id="10" name="タイトル 1">
            <a:extLst>
              <a:ext uri="{FF2B5EF4-FFF2-40B4-BE49-F238E27FC236}">
                <a16:creationId xmlns:a16="http://schemas.microsoft.com/office/drawing/2014/main" id="{72360B7B-8D09-AAB0-555C-FACC8653C24F}"/>
              </a:ext>
            </a:extLst>
          </p:cNvPr>
          <p:cNvSpPr txBox="1">
            <a:spLocks/>
          </p:cNvSpPr>
          <p:nvPr/>
        </p:nvSpPr>
        <p:spPr>
          <a:xfrm>
            <a:off x="559143" y="4688186"/>
            <a:ext cx="10515600" cy="759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700" dirty="0">
                <a:latin typeface="+mn-ea"/>
                <a:ea typeface="+mn-ea"/>
              </a:rPr>
              <a:t>④　経営上の課題</a:t>
            </a:r>
          </a:p>
        </p:txBody>
      </p:sp>
    </p:spTree>
    <p:custDataLst>
      <p:tags r:id="rId1"/>
    </p:custDataLst>
    <p:extLst>
      <p:ext uri="{BB962C8B-B14F-4D97-AF65-F5344CB8AC3E}">
        <p14:creationId xmlns:p14="http://schemas.microsoft.com/office/powerpoint/2010/main" val="381000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3A62FB-D1EC-4937-8FF2-A59F90BC4844}"/>
              </a:ext>
            </a:extLst>
          </p:cNvPr>
          <p:cNvSpPr>
            <a:spLocks noGrp="1"/>
          </p:cNvSpPr>
          <p:nvPr>
            <p:ph type="title"/>
          </p:nvPr>
        </p:nvSpPr>
        <p:spPr>
          <a:xfrm>
            <a:off x="156003" y="161236"/>
            <a:ext cx="10515600" cy="759340"/>
          </a:xfrm>
        </p:spPr>
        <p:txBody>
          <a:bodyPr/>
          <a:lstStyle/>
          <a:p>
            <a:r>
              <a:rPr kumimoji="1" lang="en-US" altLang="ja-JP" dirty="0">
                <a:latin typeface="+mn-ea"/>
                <a:ea typeface="+mn-ea"/>
              </a:rPr>
              <a:t>1.</a:t>
            </a:r>
            <a:r>
              <a:rPr kumimoji="1" lang="ja-JP" altLang="en-US" dirty="0">
                <a:latin typeface="+mn-ea"/>
                <a:ea typeface="+mn-ea"/>
              </a:rPr>
              <a:t>「企業概要」にはコレを書け！</a:t>
            </a:r>
          </a:p>
        </p:txBody>
      </p:sp>
      <p:sp>
        <p:nvSpPr>
          <p:cNvPr id="4" name="正方形/長方形 3">
            <a:extLst>
              <a:ext uri="{FF2B5EF4-FFF2-40B4-BE49-F238E27FC236}">
                <a16:creationId xmlns:a16="http://schemas.microsoft.com/office/drawing/2014/main" id="{AE76D57A-8AEC-4EA9-9AF9-6DF83C0A06B0}"/>
              </a:ext>
            </a:extLst>
          </p:cNvPr>
          <p:cNvSpPr/>
          <p:nvPr/>
        </p:nvSpPr>
        <p:spPr>
          <a:xfrm>
            <a:off x="0" y="920577"/>
            <a:ext cx="11633886" cy="12974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二等辺三角形 4">
            <a:extLst>
              <a:ext uri="{FF2B5EF4-FFF2-40B4-BE49-F238E27FC236}">
                <a16:creationId xmlns:a16="http://schemas.microsoft.com/office/drawing/2014/main" id="{ADC534BE-37C6-454C-BC50-B1B0775F01E6}"/>
              </a:ext>
            </a:extLst>
          </p:cNvPr>
          <p:cNvSpPr/>
          <p:nvPr/>
        </p:nvSpPr>
        <p:spPr>
          <a:xfrm rot="10800000">
            <a:off x="11592180" y="920578"/>
            <a:ext cx="83411" cy="129746"/>
          </a:xfrm>
          <a:prstGeom prs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763E0A69-FD83-D24D-136F-83B0A7D3F51B}"/>
              </a:ext>
            </a:extLst>
          </p:cNvPr>
          <p:cNvSpPr txBox="1">
            <a:spLocks/>
          </p:cNvSpPr>
          <p:nvPr/>
        </p:nvSpPr>
        <p:spPr>
          <a:xfrm>
            <a:off x="559143" y="1679917"/>
            <a:ext cx="10515600" cy="759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700" dirty="0">
                <a:latin typeface="+mn-ea"/>
                <a:ea typeface="+mn-ea"/>
              </a:rPr>
              <a:t>①　設立年度、何を誰にいくらで販売してるか</a:t>
            </a:r>
          </a:p>
        </p:txBody>
      </p:sp>
      <p:sp>
        <p:nvSpPr>
          <p:cNvPr id="7" name="タイトル 1">
            <a:extLst>
              <a:ext uri="{FF2B5EF4-FFF2-40B4-BE49-F238E27FC236}">
                <a16:creationId xmlns:a16="http://schemas.microsoft.com/office/drawing/2014/main" id="{3E5F5C12-7A34-3D0C-71F5-19A987980135}"/>
              </a:ext>
            </a:extLst>
          </p:cNvPr>
          <p:cNvSpPr txBox="1">
            <a:spLocks/>
          </p:cNvSpPr>
          <p:nvPr/>
        </p:nvSpPr>
        <p:spPr>
          <a:xfrm>
            <a:off x="559143" y="2669660"/>
            <a:ext cx="10515600" cy="759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700" dirty="0">
                <a:solidFill>
                  <a:schemeClr val="bg1">
                    <a:lumMod val="75000"/>
                  </a:schemeClr>
                </a:solidFill>
                <a:latin typeface="+mn-ea"/>
                <a:ea typeface="+mn-ea"/>
              </a:rPr>
              <a:t>②　経営成績（過年度</a:t>
            </a:r>
            <a:r>
              <a:rPr lang="en-US" altLang="ja-JP" sz="3700" dirty="0">
                <a:solidFill>
                  <a:schemeClr val="bg1">
                    <a:lumMod val="75000"/>
                  </a:schemeClr>
                </a:solidFill>
                <a:latin typeface="+mn-ea"/>
                <a:ea typeface="+mn-ea"/>
              </a:rPr>
              <a:t>PL</a:t>
            </a:r>
            <a:r>
              <a:rPr lang="ja-JP" altLang="en-US" sz="3700" dirty="0">
                <a:solidFill>
                  <a:schemeClr val="bg1">
                    <a:lumMod val="75000"/>
                  </a:schemeClr>
                </a:solidFill>
                <a:latin typeface="+mn-ea"/>
                <a:ea typeface="+mn-ea"/>
              </a:rPr>
              <a:t>）</a:t>
            </a:r>
          </a:p>
        </p:txBody>
      </p:sp>
      <p:sp>
        <p:nvSpPr>
          <p:cNvPr id="9" name="タイトル 1">
            <a:extLst>
              <a:ext uri="{FF2B5EF4-FFF2-40B4-BE49-F238E27FC236}">
                <a16:creationId xmlns:a16="http://schemas.microsoft.com/office/drawing/2014/main" id="{CC6722C9-3E25-CDC8-CA98-E1053CD4E614}"/>
              </a:ext>
            </a:extLst>
          </p:cNvPr>
          <p:cNvSpPr txBox="1">
            <a:spLocks/>
          </p:cNvSpPr>
          <p:nvPr/>
        </p:nvSpPr>
        <p:spPr>
          <a:xfrm>
            <a:off x="559143" y="3678923"/>
            <a:ext cx="10515600" cy="759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700" dirty="0">
                <a:solidFill>
                  <a:schemeClr val="bg1">
                    <a:lumMod val="75000"/>
                  </a:schemeClr>
                </a:solidFill>
                <a:latin typeface="+mn-ea"/>
                <a:ea typeface="+mn-ea"/>
              </a:rPr>
              <a:t>③　業務の状況</a:t>
            </a:r>
          </a:p>
        </p:txBody>
      </p:sp>
      <p:sp>
        <p:nvSpPr>
          <p:cNvPr id="10" name="タイトル 1">
            <a:extLst>
              <a:ext uri="{FF2B5EF4-FFF2-40B4-BE49-F238E27FC236}">
                <a16:creationId xmlns:a16="http://schemas.microsoft.com/office/drawing/2014/main" id="{72360B7B-8D09-AAB0-555C-FACC8653C24F}"/>
              </a:ext>
            </a:extLst>
          </p:cNvPr>
          <p:cNvSpPr txBox="1">
            <a:spLocks/>
          </p:cNvSpPr>
          <p:nvPr/>
        </p:nvSpPr>
        <p:spPr>
          <a:xfrm>
            <a:off x="559143" y="4688186"/>
            <a:ext cx="10515600" cy="759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700" dirty="0">
                <a:solidFill>
                  <a:schemeClr val="bg1">
                    <a:lumMod val="75000"/>
                  </a:schemeClr>
                </a:solidFill>
                <a:latin typeface="+mn-ea"/>
                <a:ea typeface="+mn-ea"/>
              </a:rPr>
              <a:t>④　経営上の課題</a:t>
            </a:r>
          </a:p>
        </p:txBody>
      </p:sp>
      <p:sp>
        <p:nvSpPr>
          <p:cNvPr id="3" name="正方形/長方形 2">
            <a:extLst>
              <a:ext uri="{FF2B5EF4-FFF2-40B4-BE49-F238E27FC236}">
                <a16:creationId xmlns:a16="http://schemas.microsoft.com/office/drawing/2014/main" id="{B76CCC10-41B0-1AA7-7CE8-ABDB27DB87F1}"/>
              </a:ext>
            </a:extLst>
          </p:cNvPr>
          <p:cNvSpPr/>
          <p:nvPr/>
        </p:nvSpPr>
        <p:spPr>
          <a:xfrm>
            <a:off x="308919" y="1433384"/>
            <a:ext cx="10765824" cy="1124465"/>
          </a:xfrm>
          <a:prstGeom prst="rect">
            <a:avLst/>
          </a:prstGeom>
          <a:noFill/>
          <a:ln w="152400">
            <a:solidFill>
              <a:srgbClr val="FE20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extLst>
      <p:ext uri="{BB962C8B-B14F-4D97-AF65-F5344CB8AC3E}">
        <p14:creationId xmlns:p14="http://schemas.microsoft.com/office/powerpoint/2010/main" val="2412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3A62FB-D1EC-4937-8FF2-A59F90BC4844}"/>
              </a:ext>
            </a:extLst>
          </p:cNvPr>
          <p:cNvSpPr>
            <a:spLocks noGrp="1"/>
          </p:cNvSpPr>
          <p:nvPr>
            <p:ph type="title"/>
          </p:nvPr>
        </p:nvSpPr>
        <p:spPr>
          <a:xfrm>
            <a:off x="119190" y="226111"/>
            <a:ext cx="9605578" cy="759340"/>
          </a:xfrm>
        </p:spPr>
        <p:txBody>
          <a:bodyPr>
            <a:normAutofit fontScale="90000"/>
          </a:bodyPr>
          <a:lstStyle/>
          <a:p>
            <a:r>
              <a:rPr lang="en-US" altLang="ja-JP" sz="3500" dirty="0">
                <a:latin typeface="+mn-ea"/>
                <a:ea typeface="+mn-ea"/>
              </a:rPr>
              <a:t>1-</a:t>
            </a:r>
            <a:r>
              <a:rPr lang="ja-JP" altLang="en-US" sz="3500" dirty="0">
                <a:latin typeface="+mn-ea"/>
                <a:ea typeface="+mn-ea"/>
              </a:rPr>
              <a:t>①　設立年度、何を誰にいくらで販売してるか</a:t>
            </a:r>
          </a:p>
        </p:txBody>
      </p:sp>
      <p:sp>
        <p:nvSpPr>
          <p:cNvPr id="4" name="正方形/長方形 3">
            <a:extLst>
              <a:ext uri="{FF2B5EF4-FFF2-40B4-BE49-F238E27FC236}">
                <a16:creationId xmlns:a16="http://schemas.microsoft.com/office/drawing/2014/main" id="{AE76D57A-8AEC-4EA9-9AF9-6DF83C0A06B0}"/>
              </a:ext>
            </a:extLst>
          </p:cNvPr>
          <p:cNvSpPr/>
          <p:nvPr/>
        </p:nvSpPr>
        <p:spPr>
          <a:xfrm>
            <a:off x="0" y="920577"/>
            <a:ext cx="11633886" cy="12974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二等辺三角形 4">
            <a:extLst>
              <a:ext uri="{FF2B5EF4-FFF2-40B4-BE49-F238E27FC236}">
                <a16:creationId xmlns:a16="http://schemas.microsoft.com/office/drawing/2014/main" id="{ADC534BE-37C6-454C-BC50-B1B0775F01E6}"/>
              </a:ext>
            </a:extLst>
          </p:cNvPr>
          <p:cNvSpPr/>
          <p:nvPr/>
        </p:nvSpPr>
        <p:spPr>
          <a:xfrm rot="10800000">
            <a:off x="11592180" y="920578"/>
            <a:ext cx="83411" cy="129746"/>
          </a:xfrm>
          <a:prstGeom prs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3432A7BC-8259-ECA1-E1F9-25AA7550319C}"/>
              </a:ext>
            </a:extLst>
          </p:cNvPr>
          <p:cNvPicPr>
            <a:picLocks noChangeAspect="1"/>
          </p:cNvPicPr>
          <p:nvPr/>
        </p:nvPicPr>
        <p:blipFill>
          <a:blip r:embed="rId4"/>
          <a:stretch>
            <a:fillRect/>
          </a:stretch>
        </p:blipFill>
        <p:spPr>
          <a:xfrm>
            <a:off x="657480" y="1565617"/>
            <a:ext cx="10934700" cy="4733925"/>
          </a:xfrm>
          <a:prstGeom prst="rect">
            <a:avLst/>
          </a:prstGeom>
        </p:spPr>
      </p:pic>
    </p:spTree>
    <p:custDataLst>
      <p:tags r:id="rId1"/>
    </p:custDataLst>
    <p:extLst>
      <p:ext uri="{BB962C8B-B14F-4D97-AF65-F5344CB8AC3E}">
        <p14:creationId xmlns:p14="http://schemas.microsoft.com/office/powerpoint/2010/main" val="2465995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AE76D57A-8AEC-4EA9-9AF9-6DF83C0A06B0}"/>
              </a:ext>
            </a:extLst>
          </p:cNvPr>
          <p:cNvSpPr/>
          <p:nvPr/>
        </p:nvSpPr>
        <p:spPr>
          <a:xfrm>
            <a:off x="0" y="920577"/>
            <a:ext cx="11633886" cy="12974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二等辺三角形 4">
            <a:extLst>
              <a:ext uri="{FF2B5EF4-FFF2-40B4-BE49-F238E27FC236}">
                <a16:creationId xmlns:a16="http://schemas.microsoft.com/office/drawing/2014/main" id="{ADC534BE-37C6-454C-BC50-B1B0775F01E6}"/>
              </a:ext>
            </a:extLst>
          </p:cNvPr>
          <p:cNvSpPr/>
          <p:nvPr/>
        </p:nvSpPr>
        <p:spPr>
          <a:xfrm rot="10800000">
            <a:off x="11592180" y="920578"/>
            <a:ext cx="83411" cy="129746"/>
          </a:xfrm>
          <a:prstGeom prs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763E0A69-FD83-D24D-136F-83B0A7D3F51B}"/>
              </a:ext>
            </a:extLst>
          </p:cNvPr>
          <p:cNvSpPr txBox="1">
            <a:spLocks/>
          </p:cNvSpPr>
          <p:nvPr/>
        </p:nvSpPr>
        <p:spPr>
          <a:xfrm>
            <a:off x="559143" y="1679917"/>
            <a:ext cx="10515600" cy="759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700" dirty="0">
                <a:solidFill>
                  <a:schemeClr val="bg1">
                    <a:lumMod val="75000"/>
                  </a:schemeClr>
                </a:solidFill>
                <a:latin typeface="+mn-ea"/>
                <a:ea typeface="+mn-ea"/>
              </a:rPr>
              <a:t>①　設立年度、何を誰にいくらで販売してるか</a:t>
            </a:r>
          </a:p>
        </p:txBody>
      </p:sp>
      <p:sp>
        <p:nvSpPr>
          <p:cNvPr id="7" name="タイトル 1">
            <a:extLst>
              <a:ext uri="{FF2B5EF4-FFF2-40B4-BE49-F238E27FC236}">
                <a16:creationId xmlns:a16="http://schemas.microsoft.com/office/drawing/2014/main" id="{3E5F5C12-7A34-3D0C-71F5-19A987980135}"/>
              </a:ext>
            </a:extLst>
          </p:cNvPr>
          <p:cNvSpPr txBox="1">
            <a:spLocks/>
          </p:cNvSpPr>
          <p:nvPr/>
        </p:nvSpPr>
        <p:spPr>
          <a:xfrm>
            <a:off x="559143" y="2669660"/>
            <a:ext cx="10515600" cy="759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700" dirty="0">
                <a:latin typeface="+mn-ea"/>
                <a:ea typeface="+mn-ea"/>
              </a:rPr>
              <a:t>②　経営成績（過年度</a:t>
            </a:r>
            <a:r>
              <a:rPr lang="en-US" altLang="ja-JP" sz="3700" dirty="0">
                <a:latin typeface="+mn-ea"/>
                <a:ea typeface="+mn-ea"/>
              </a:rPr>
              <a:t>PL</a:t>
            </a:r>
            <a:r>
              <a:rPr lang="ja-JP" altLang="en-US" sz="3700" dirty="0">
                <a:latin typeface="+mn-ea"/>
                <a:ea typeface="+mn-ea"/>
              </a:rPr>
              <a:t>）</a:t>
            </a:r>
          </a:p>
        </p:txBody>
      </p:sp>
      <p:sp>
        <p:nvSpPr>
          <p:cNvPr id="9" name="タイトル 1">
            <a:extLst>
              <a:ext uri="{FF2B5EF4-FFF2-40B4-BE49-F238E27FC236}">
                <a16:creationId xmlns:a16="http://schemas.microsoft.com/office/drawing/2014/main" id="{CC6722C9-3E25-CDC8-CA98-E1053CD4E614}"/>
              </a:ext>
            </a:extLst>
          </p:cNvPr>
          <p:cNvSpPr txBox="1">
            <a:spLocks/>
          </p:cNvSpPr>
          <p:nvPr/>
        </p:nvSpPr>
        <p:spPr>
          <a:xfrm>
            <a:off x="559143" y="3678923"/>
            <a:ext cx="10515600" cy="759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700" dirty="0">
                <a:solidFill>
                  <a:schemeClr val="bg1">
                    <a:lumMod val="75000"/>
                  </a:schemeClr>
                </a:solidFill>
                <a:latin typeface="+mn-ea"/>
                <a:ea typeface="+mn-ea"/>
              </a:rPr>
              <a:t>③　業務の状況</a:t>
            </a:r>
          </a:p>
        </p:txBody>
      </p:sp>
      <p:sp>
        <p:nvSpPr>
          <p:cNvPr id="10" name="タイトル 1">
            <a:extLst>
              <a:ext uri="{FF2B5EF4-FFF2-40B4-BE49-F238E27FC236}">
                <a16:creationId xmlns:a16="http://schemas.microsoft.com/office/drawing/2014/main" id="{72360B7B-8D09-AAB0-555C-FACC8653C24F}"/>
              </a:ext>
            </a:extLst>
          </p:cNvPr>
          <p:cNvSpPr txBox="1">
            <a:spLocks/>
          </p:cNvSpPr>
          <p:nvPr/>
        </p:nvSpPr>
        <p:spPr>
          <a:xfrm>
            <a:off x="559143" y="4688186"/>
            <a:ext cx="10515600" cy="759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700" dirty="0">
                <a:solidFill>
                  <a:schemeClr val="bg1">
                    <a:lumMod val="75000"/>
                  </a:schemeClr>
                </a:solidFill>
                <a:latin typeface="+mn-ea"/>
                <a:ea typeface="+mn-ea"/>
              </a:rPr>
              <a:t>④　経営上の課題</a:t>
            </a:r>
          </a:p>
        </p:txBody>
      </p:sp>
      <p:sp>
        <p:nvSpPr>
          <p:cNvPr id="11" name="タイトル 1">
            <a:extLst>
              <a:ext uri="{FF2B5EF4-FFF2-40B4-BE49-F238E27FC236}">
                <a16:creationId xmlns:a16="http://schemas.microsoft.com/office/drawing/2014/main" id="{4A9058B3-453E-AD43-8DA7-B2A61876D44F}"/>
              </a:ext>
            </a:extLst>
          </p:cNvPr>
          <p:cNvSpPr>
            <a:spLocks noGrp="1"/>
          </p:cNvSpPr>
          <p:nvPr>
            <p:ph type="title"/>
          </p:nvPr>
        </p:nvSpPr>
        <p:spPr>
          <a:xfrm>
            <a:off x="156003" y="161236"/>
            <a:ext cx="10515600" cy="759340"/>
          </a:xfrm>
        </p:spPr>
        <p:txBody>
          <a:bodyPr/>
          <a:lstStyle/>
          <a:p>
            <a:r>
              <a:rPr kumimoji="1" lang="en-US" altLang="ja-JP" dirty="0">
                <a:latin typeface="+mn-ea"/>
                <a:ea typeface="+mn-ea"/>
              </a:rPr>
              <a:t>1.</a:t>
            </a:r>
            <a:r>
              <a:rPr kumimoji="1" lang="ja-JP" altLang="en-US" dirty="0">
                <a:latin typeface="+mn-ea"/>
                <a:ea typeface="+mn-ea"/>
              </a:rPr>
              <a:t>「企業概要」にはコレを書け！</a:t>
            </a:r>
          </a:p>
        </p:txBody>
      </p:sp>
      <p:sp>
        <p:nvSpPr>
          <p:cNvPr id="12" name="正方形/長方形 11">
            <a:extLst>
              <a:ext uri="{FF2B5EF4-FFF2-40B4-BE49-F238E27FC236}">
                <a16:creationId xmlns:a16="http://schemas.microsoft.com/office/drawing/2014/main" id="{3C002FFC-4B2A-279A-D25F-7E8103CAE784}"/>
              </a:ext>
            </a:extLst>
          </p:cNvPr>
          <p:cNvSpPr/>
          <p:nvPr/>
        </p:nvSpPr>
        <p:spPr>
          <a:xfrm>
            <a:off x="308919" y="2487097"/>
            <a:ext cx="10765824" cy="1124465"/>
          </a:xfrm>
          <a:prstGeom prst="rect">
            <a:avLst/>
          </a:prstGeom>
          <a:noFill/>
          <a:ln w="152400">
            <a:solidFill>
              <a:srgbClr val="FE20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extLst>
      <p:ext uri="{BB962C8B-B14F-4D97-AF65-F5344CB8AC3E}">
        <p14:creationId xmlns:p14="http://schemas.microsoft.com/office/powerpoint/2010/main" val="1030145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3A62FB-D1EC-4937-8FF2-A59F90BC4844}"/>
              </a:ext>
            </a:extLst>
          </p:cNvPr>
          <p:cNvSpPr>
            <a:spLocks noGrp="1"/>
          </p:cNvSpPr>
          <p:nvPr>
            <p:ph type="title"/>
          </p:nvPr>
        </p:nvSpPr>
        <p:spPr>
          <a:xfrm>
            <a:off x="123825" y="161236"/>
            <a:ext cx="10515600" cy="759340"/>
          </a:xfrm>
        </p:spPr>
        <p:txBody>
          <a:bodyPr>
            <a:normAutofit/>
          </a:bodyPr>
          <a:lstStyle/>
          <a:p>
            <a:r>
              <a:rPr lang="en-US" altLang="ja-JP" sz="4000" dirty="0">
                <a:latin typeface="+mn-ea"/>
                <a:ea typeface="+mn-ea"/>
              </a:rPr>
              <a:t>1-</a:t>
            </a:r>
            <a:r>
              <a:rPr lang="ja-JP" altLang="en-US" sz="4000" dirty="0">
                <a:latin typeface="+mn-ea"/>
                <a:ea typeface="+mn-ea"/>
              </a:rPr>
              <a:t>② 経営成績（過年度</a:t>
            </a:r>
            <a:r>
              <a:rPr lang="en-US" altLang="ja-JP" sz="4000" dirty="0">
                <a:latin typeface="+mn-ea"/>
                <a:ea typeface="+mn-ea"/>
              </a:rPr>
              <a:t>PL</a:t>
            </a:r>
            <a:r>
              <a:rPr lang="ja-JP" altLang="en-US" sz="4000" dirty="0">
                <a:latin typeface="+mn-ea"/>
                <a:ea typeface="+mn-ea"/>
              </a:rPr>
              <a:t>）を書け！</a:t>
            </a:r>
          </a:p>
        </p:txBody>
      </p:sp>
      <p:sp>
        <p:nvSpPr>
          <p:cNvPr id="4" name="正方形/長方形 3">
            <a:extLst>
              <a:ext uri="{FF2B5EF4-FFF2-40B4-BE49-F238E27FC236}">
                <a16:creationId xmlns:a16="http://schemas.microsoft.com/office/drawing/2014/main" id="{AE76D57A-8AEC-4EA9-9AF9-6DF83C0A06B0}"/>
              </a:ext>
            </a:extLst>
          </p:cNvPr>
          <p:cNvSpPr/>
          <p:nvPr/>
        </p:nvSpPr>
        <p:spPr>
          <a:xfrm>
            <a:off x="0" y="920577"/>
            <a:ext cx="11633886" cy="12974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二等辺三角形 4">
            <a:extLst>
              <a:ext uri="{FF2B5EF4-FFF2-40B4-BE49-F238E27FC236}">
                <a16:creationId xmlns:a16="http://schemas.microsoft.com/office/drawing/2014/main" id="{ADC534BE-37C6-454C-BC50-B1B0775F01E6}"/>
              </a:ext>
            </a:extLst>
          </p:cNvPr>
          <p:cNvSpPr/>
          <p:nvPr/>
        </p:nvSpPr>
        <p:spPr>
          <a:xfrm rot="10800000">
            <a:off x="11592180" y="920578"/>
            <a:ext cx="83411" cy="129746"/>
          </a:xfrm>
          <a:prstGeom prs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567796FA-F22A-9BFE-916B-F6DE1648C014}"/>
              </a:ext>
            </a:extLst>
          </p:cNvPr>
          <p:cNvPicPr>
            <a:picLocks noChangeAspect="1"/>
          </p:cNvPicPr>
          <p:nvPr/>
        </p:nvPicPr>
        <p:blipFill>
          <a:blip r:embed="rId4"/>
          <a:stretch>
            <a:fillRect/>
          </a:stretch>
        </p:blipFill>
        <p:spPr>
          <a:xfrm>
            <a:off x="968846" y="1504792"/>
            <a:ext cx="10254308" cy="4080462"/>
          </a:xfrm>
          <a:prstGeom prst="rect">
            <a:avLst/>
          </a:prstGeom>
        </p:spPr>
      </p:pic>
    </p:spTree>
    <p:custDataLst>
      <p:tags r:id="rId1"/>
    </p:custDataLst>
    <p:extLst>
      <p:ext uri="{BB962C8B-B14F-4D97-AF65-F5344CB8AC3E}">
        <p14:creationId xmlns:p14="http://schemas.microsoft.com/office/powerpoint/2010/main" val="7359612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0.8"/>
</p:tagLst>
</file>

<file path=ppt/tags/tag10.xml><?xml version="1.0" encoding="utf-8"?>
<p:tagLst xmlns:a="http://schemas.openxmlformats.org/drawingml/2006/main" xmlns:r="http://schemas.openxmlformats.org/officeDocument/2006/relationships" xmlns:p="http://schemas.openxmlformats.org/presentationml/2006/main">
  <p:tag name="TIMING" val="|0.8"/>
</p:tagLst>
</file>

<file path=ppt/tags/tag11.xml><?xml version="1.0" encoding="utf-8"?>
<p:tagLst xmlns:a="http://schemas.openxmlformats.org/drawingml/2006/main" xmlns:r="http://schemas.openxmlformats.org/officeDocument/2006/relationships" xmlns:p="http://schemas.openxmlformats.org/presentationml/2006/main">
  <p:tag name="TIMING" val="|0.8"/>
</p:tagLst>
</file>

<file path=ppt/tags/tag12.xml><?xml version="1.0" encoding="utf-8"?>
<p:tagLst xmlns:a="http://schemas.openxmlformats.org/drawingml/2006/main" xmlns:r="http://schemas.openxmlformats.org/officeDocument/2006/relationships" xmlns:p="http://schemas.openxmlformats.org/presentationml/2006/main">
  <p:tag name="TIMING" val="|0.8"/>
</p:tagLst>
</file>

<file path=ppt/tags/tag13.xml><?xml version="1.0" encoding="utf-8"?>
<p:tagLst xmlns:a="http://schemas.openxmlformats.org/drawingml/2006/main" xmlns:r="http://schemas.openxmlformats.org/officeDocument/2006/relationships" xmlns:p="http://schemas.openxmlformats.org/presentationml/2006/main">
  <p:tag name="TIMING" val="|0.8"/>
</p:tagLst>
</file>

<file path=ppt/tags/tag14.xml><?xml version="1.0" encoding="utf-8"?>
<p:tagLst xmlns:a="http://schemas.openxmlformats.org/drawingml/2006/main" xmlns:r="http://schemas.openxmlformats.org/officeDocument/2006/relationships" xmlns:p="http://schemas.openxmlformats.org/presentationml/2006/main">
  <p:tag name="TIMING" val="|0.8"/>
</p:tagLst>
</file>

<file path=ppt/tags/tag15.xml><?xml version="1.0" encoding="utf-8"?>
<p:tagLst xmlns:a="http://schemas.openxmlformats.org/drawingml/2006/main" xmlns:r="http://schemas.openxmlformats.org/officeDocument/2006/relationships" xmlns:p="http://schemas.openxmlformats.org/presentationml/2006/main">
  <p:tag name="TIMING" val="|0.8"/>
</p:tagLst>
</file>

<file path=ppt/tags/tag16.xml><?xml version="1.0" encoding="utf-8"?>
<p:tagLst xmlns:a="http://schemas.openxmlformats.org/drawingml/2006/main" xmlns:r="http://schemas.openxmlformats.org/officeDocument/2006/relationships" xmlns:p="http://schemas.openxmlformats.org/presentationml/2006/main">
  <p:tag name="TIMING" val="|0.8"/>
</p:tagLst>
</file>

<file path=ppt/tags/tag17.xml><?xml version="1.0" encoding="utf-8"?>
<p:tagLst xmlns:a="http://schemas.openxmlformats.org/drawingml/2006/main" xmlns:r="http://schemas.openxmlformats.org/officeDocument/2006/relationships" xmlns:p="http://schemas.openxmlformats.org/presentationml/2006/main">
  <p:tag name="TIMING" val="|0.8"/>
</p:tagLst>
</file>

<file path=ppt/tags/tag18.xml><?xml version="1.0" encoding="utf-8"?>
<p:tagLst xmlns:a="http://schemas.openxmlformats.org/drawingml/2006/main" xmlns:r="http://schemas.openxmlformats.org/officeDocument/2006/relationships" xmlns:p="http://schemas.openxmlformats.org/presentationml/2006/main">
  <p:tag name="TIMING" val="|0.8"/>
</p:tagLst>
</file>

<file path=ppt/tags/tag19.xml><?xml version="1.0" encoding="utf-8"?>
<p:tagLst xmlns:a="http://schemas.openxmlformats.org/drawingml/2006/main" xmlns:r="http://schemas.openxmlformats.org/officeDocument/2006/relationships" xmlns:p="http://schemas.openxmlformats.org/presentationml/2006/main">
  <p:tag name="TIMING" val="|0.8"/>
</p:tagLst>
</file>

<file path=ppt/tags/tag2.xml><?xml version="1.0" encoding="utf-8"?>
<p:tagLst xmlns:a="http://schemas.openxmlformats.org/drawingml/2006/main" xmlns:r="http://schemas.openxmlformats.org/officeDocument/2006/relationships" xmlns:p="http://schemas.openxmlformats.org/presentationml/2006/main">
  <p:tag name="TIMING" val="|0.8"/>
</p:tagLst>
</file>

<file path=ppt/tags/tag20.xml><?xml version="1.0" encoding="utf-8"?>
<p:tagLst xmlns:a="http://schemas.openxmlformats.org/drawingml/2006/main" xmlns:r="http://schemas.openxmlformats.org/officeDocument/2006/relationships" xmlns:p="http://schemas.openxmlformats.org/presentationml/2006/main">
  <p:tag name="TIMING" val="|0.8"/>
</p:tagLst>
</file>

<file path=ppt/tags/tag21.xml><?xml version="1.0" encoding="utf-8"?>
<p:tagLst xmlns:a="http://schemas.openxmlformats.org/drawingml/2006/main" xmlns:r="http://schemas.openxmlformats.org/officeDocument/2006/relationships" xmlns:p="http://schemas.openxmlformats.org/presentationml/2006/main">
  <p:tag name="TIMING" val="|0.8"/>
</p:tagLst>
</file>

<file path=ppt/tags/tag22.xml><?xml version="1.0" encoding="utf-8"?>
<p:tagLst xmlns:a="http://schemas.openxmlformats.org/drawingml/2006/main" xmlns:r="http://schemas.openxmlformats.org/officeDocument/2006/relationships" xmlns:p="http://schemas.openxmlformats.org/presentationml/2006/main">
  <p:tag name="TIMING" val="|0.8"/>
</p:tagLst>
</file>

<file path=ppt/tags/tag23.xml><?xml version="1.0" encoding="utf-8"?>
<p:tagLst xmlns:a="http://schemas.openxmlformats.org/drawingml/2006/main" xmlns:r="http://schemas.openxmlformats.org/officeDocument/2006/relationships" xmlns:p="http://schemas.openxmlformats.org/presentationml/2006/main">
  <p:tag name="TIMING" val="|0.8"/>
</p:tagLst>
</file>

<file path=ppt/tags/tag24.xml><?xml version="1.0" encoding="utf-8"?>
<p:tagLst xmlns:a="http://schemas.openxmlformats.org/drawingml/2006/main" xmlns:r="http://schemas.openxmlformats.org/officeDocument/2006/relationships" xmlns:p="http://schemas.openxmlformats.org/presentationml/2006/main">
  <p:tag name="TIMING" val="|0.8"/>
</p:tagLst>
</file>

<file path=ppt/tags/tag25.xml><?xml version="1.0" encoding="utf-8"?>
<p:tagLst xmlns:a="http://schemas.openxmlformats.org/drawingml/2006/main" xmlns:r="http://schemas.openxmlformats.org/officeDocument/2006/relationships" xmlns:p="http://schemas.openxmlformats.org/presentationml/2006/main">
  <p:tag name="TIMING" val="|0.8"/>
</p:tagLst>
</file>

<file path=ppt/tags/tag26.xml><?xml version="1.0" encoding="utf-8"?>
<p:tagLst xmlns:a="http://schemas.openxmlformats.org/drawingml/2006/main" xmlns:r="http://schemas.openxmlformats.org/officeDocument/2006/relationships" xmlns:p="http://schemas.openxmlformats.org/presentationml/2006/main">
  <p:tag name="TIMING" val="|0.8"/>
</p:tagLst>
</file>

<file path=ppt/tags/tag27.xml><?xml version="1.0" encoding="utf-8"?>
<p:tagLst xmlns:a="http://schemas.openxmlformats.org/drawingml/2006/main" xmlns:r="http://schemas.openxmlformats.org/officeDocument/2006/relationships" xmlns:p="http://schemas.openxmlformats.org/presentationml/2006/main">
  <p:tag name="TIMING" val="|0.8"/>
</p:tagLst>
</file>

<file path=ppt/tags/tag28.xml><?xml version="1.0" encoding="utf-8"?>
<p:tagLst xmlns:a="http://schemas.openxmlformats.org/drawingml/2006/main" xmlns:r="http://schemas.openxmlformats.org/officeDocument/2006/relationships" xmlns:p="http://schemas.openxmlformats.org/presentationml/2006/main">
  <p:tag name="TIMING" val="|0.8"/>
</p:tagLst>
</file>

<file path=ppt/tags/tag29.xml><?xml version="1.0" encoding="utf-8"?>
<p:tagLst xmlns:a="http://schemas.openxmlformats.org/drawingml/2006/main" xmlns:r="http://schemas.openxmlformats.org/officeDocument/2006/relationships" xmlns:p="http://schemas.openxmlformats.org/presentationml/2006/main">
  <p:tag name="TIMING" val="|0.8"/>
</p:tagLst>
</file>

<file path=ppt/tags/tag3.xml><?xml version="1.0" encoding="utf-8"?>
<p:tagLst xmlns:a="http://schemas.openxmlformats.org/drawingml/2006/main" xmlns:r="http://schemas.openxmlformats.org/officeDocument/2006/relationships" xmlns:p="http://schemas.openxmlformats.org/presentationml/2006/main">
  <p:tag name="TIMING" val="|0.8"/>
</p:tagLst>
</file>

<file path=ppt/tags/tag30.xml><?xml version="1.0" encoding="utf-8"?>
<p:tagLst xmlns:a="http://schemas.openxmlformats.org/drawingml/2006/main" xmlns:r="http://schemas.openxmlformats.org/officeDocument/2006/relationships" xmlns:p="http://schemas.openxmlformats.org/presentationml/2006/main">
  <p:tag name="TIMING" val="|0.8"/>
</p:tagLst>
</file>

<file path=ppt/tags/tag31.xml><?xml version="1.0" encoding="utf-8"?>
<p:tagLst xmlns:a="http://schemas.openxmlformats.org/drawingml/2006/main" xmlns:r="http://schemas.openxmlformats.org/officeDocument/2006/relationships" xmlns:p="http://schemas.openxmlformats.org/presentationml/2006/main">
  <p:tag name="TIMING" val="|0.8"/>
</p:tagLst>
</file>

<file path=ppt/tags/tag32.xml><?xml version="1.0" encoding="utf-8"?>
<p:tagLst xmlns:a="http://schemas.openxmlformats.org/drawingml/2006/main" xmlns:r="http://schemas.openxmlformats.org/officeDocument/2006/relationships" xmlns:p="http://schemas.openxmlformats.org/presentationml/2006/main">
  <p:tag name="TIMING" val="|0.8"/>
</p:tagLst>
</file>

<file path=ppt/tags/tag33.xml><?xml version="1.0" encoding="utf-8"?>
<p:tagLst xmlns:a="http://schemas.openxmlformats.org/drawingml/2006/main" xmlns:r="http://schemas.openxmlformats.org/officeDocument/2006/relationships" xmlns:p="http://schemas.openxmlformats.org/presentationml/2006/main">
  <p:tag name="TIMING" val="|0.8"/>
</p:tagLst>
</file>

<file path=ppt/tags/tag34.xml><?xml version="1.0" encoding="utf-8"?>
<p:tagLst xmlns:a="http://schemas.openxmlformats.org/drawingml/2006/main" xmlns:r="http://schemas.openxmlformats.org/officeDocument/2006/relationships" xmlns:p="http://schemas.openxmlformats.org/presentationml/2006/main">
  <p:tag name="TIMING" val="|0.8"/>
</p:tagLst>
</file>

<file path=ppt/tags/tag35.xml><?xml version="1.0" encoding="utf-8"?>
<p:tagLst xmlns:a="http://schemas.openxmlformats.org/drawingml/2006/main" xmlns:r="http://schemas.openxmlformats.org/officeDocument/2006/relationships" xmlns:p="http://schemas.openxmlformats.org/presentationml/2006/main">
  <p:tag name="TIMING" val="|0.8"/>
</p:tagLst>
</file>

<file path=ppt/tags/tag36.xml><?xml version="1.0" encoding="utf-8"?>
<p:tagLst xmlns:a="http://schemas.openxmlformats.org/drawingml/2006/main" xmlns:r="http://schemas.openxmlformats.org/officeDocument/2006/relationships" xmlns:p="http://schemas.openxmlformats.org/presentationml/2006/main">
  <p:tag name="TIMING" val="|0.8"/>
</p:tagLst>
</file>

<file path=ppt/tags/tag37.xml><?xml version="1.0" encoding="utf-8"?>
<p:tagLst xmlns:a="http://schemas.openxmlformats.org/drawingml/2006/main" xmlns:r="http://schemas.openxmlformats.org/officeDocument/2006/relationships" xmlns:p="http://schemas.openxmlformats.org/presentationml/2006/main">
  <p:tag name="TIMING" val="|0.8"/>
</p:tagLst>
</file>

<file path=ppt/tags/tag38.xml><?xml version="1.0" encoding="utf-8"?>
<p:tagLst xmlns:a="http://schemas.openxmlformats.org/drawingml/2006/main" xmlns:r="http://schemas.openxmlformats.org/officeDocument/2006/relationships" xmlns:p="http://schemas.openxmlformats.org/presentationml/2006/main">
  <p:tag name="TIMING" val="|0.8"/>
</p:tagLst>
</file>

<file path=ppt/tags/tag39.xml><?xml version="1.0" encoding="utf-8"?>
<p:tagLst xmlns:a="http://schemas.openxmlformats.org/drawingml/2006/main" xmlns:r="http://schemas.openxmlformats.org/officeDocument/2006/relationships" xmlns:p="http://schemas.openxmlformats.org/presentationml/2006/main">
  <p:tag name="TIMING" val="|0.8"/>
</p:tagLst>
</file>

<file path=ppt/tags/tag4.xml><?xml version="1.0" encoding="utf-8"?>
<p:tagLst xmlns:a="http://schemas.openxmlformats.org/drawingml/2006/main" xmlns:r="http://schemas.openxmlformats.org/officeDocument/2006/relationships" xmlns:p="http://schemas.openxmlformats.org/presentationml/2006/main">
  <p:tag name="TIMING" val="|0.8"/>
</p:tagLst>
</file>

<file path=ppt/tags/tag40.xml><?xml version="1.0" encoding="utf-8"?>
<p:tagLst xmlns:a="http://schemas.openxmlformats.org/drawingml/2006/main" xmlns:r="http://schemas.openxmlformats.org/officeDocument/2006/relationships" xmlns:p="http://schemas.openxmlformats.org/presentationml/2006/main">
  <p:tag name="TIMING" val="|0.8"/>
</p:tagLst>
</file>

<file path=ppt/tags/tag41.xml><?xml version="1.0" encoding="utf-8"?>
<p:tagLst xmlns:a="http://schemas.openxmlformats.org/drawingml/2006/main" xmlns:r="http://schemas.openxmlformats.org/officeDocument/2006/relationships" xmlns:p="http://schemas.openxmlformats.org/presentationml/2006/main">
  <p:tag name="TIMING" val="|0.8"/>
</p:tagLst>
</file>

<file path=ppt/tags/tag42.xml><?xml version="1.0" encoding="utf-8"?>
<p:tagLst xmlns:a="http://schemas.openxmlformats.org/drawingml/2006/main" xmlns:r="http://schemas.openxmlformats.org/officeDocument/2006/relationships" xmlns:p="http://schemas.openxmlformats.org/presentationml/2006/main">
  <p:tag name="TIMING" val="|0.8"/>
</p:tagLst>
</file>

<file path=ppt/tags/tag43.xml><?xml version="1.0" encoding="utf-8"?>
<p:tagLst xmlns:a="http://schemas.openxmlformats.org/drawingml/2006/main" xmlns:r="http://schemas.openxmlformats.org/officeDocument/2006/relationships" xmlns:p="http://schemas.openxmlformats.org/presentationml/2006/main">
  <p:tag name="TIMING" val="|0.8"/>
</p:tagLst>
</file>

<file path=ppt/tags/tag44.xml><?xml version="1.0" encoding="utf-8"?>
<p:tagLst xmlns:a="http://schemas.openxmlformats.org/drawingml/2006/main" xmlns:r="http://schemas.openxmlformats.org/officeDocument/2006/relationships" xmlns:p="http://schemas.openxmlformats.org/presentationml/2006/main">
  <p:tag name="TIMING" val="|0.8"/>
</p:tagLst>
</file>

<file path=ppt/tags/tag45.xml><?xml version="1.0" encoding="utf-8"?>
<p:tagLst xmlns:a="http://schemas.openxmlformats.org/drawingml/2006/main" xmlns:r="http://schemas.openxmlformats.org/officeDocument/2006/relationships" xmlns:p="http://schemas.openxmlformats.org/presentationml/2006/main">
  <p:tag name="TIMING" val="|0.8"/>
</p:tagLst>
</file>

<file path=ppt/tags/tag46.xml><?xml version="1.0" encoding="utf-8"?>
<p:tagLst xmlns:a="http://schemas.openxmlformats.org/drawingml/2006/main" xmlns:r="http://schemas.openxmlformats.org/officeDocument/2006/relationships" xmlns:p="http://schemas.openxmlformats.org/presentationml/2006/main">
  <p:tag name="TIMING" val="|0.8"/>
</p:tagLst>
</file>

<file path=ppt/tags/tag47.xml><?xml version="1.0" encoding="utf-8"?>
<p:tagLst xmlns:a="http://schemas.openxmlformats.org/drawingml/2006/main" xmlns:r="http://schemas.openxmlformats.org/officeDocument/2006/relationships" xmlns:p="http://schemas.openxmlformats.org/presentationml/2006/main">
  <p:tag name="TIMING" val="|0.8"/>
</p:tagLst>
</file>

<file path=ppt/tags/tag48.xml><?xml version="1.0" encoding="utf-8"?>
<p:tagLst xmlns:a="http://schemas.openxmlformats.org/drawingml/2006/main" xmlns:r="http://schemas.openxmlformats.org/officeDocument/2006/relationships" xmlns:p="http://schemas.openxmlformats.org/presentationml/2006/main">
  <p:tag name="TIMING" val="|0.8"/>
</p:tagLst>
</file>

<file path=ppt/tags/tag49.xml><?xml version="1.0" encoding="utf-8"?>
<p:tagLst xmlns:a="http://schemas.openxmlformats.org/drawingml/2006/main" xmlns:r="http://schemas.openxmlformats.org/officeDocument/2006/relationships" xmlns:p="http://schemas.openxmlformats.org/presentationml/2006/main">
  <p:tag name="TIMING" val="|0.8"/>
</p:tagLst>
</file>

<file path=ppt/tags/tag5.xml><?xml version="1.0" encoding="utf-8"?>
<p:tagLst xmlns:a="http://schemas.openxmlformats.org/drawingml/2006/main" xmlns:r="http://schemas.openxmlformats.org/officeDocument/2006/relationships" xmlns:p="http://schemas.openxmlformats.org/presentationml/2006/main">
  <p:tag name="TIMING" val="|0.8"/>
</p:tagLst>
</file>

<file path=ppt/tags/tag6.xml><?xml version="1.0" encoding="utf-8"?>
<p:tagLst xmlns:a="http://schemas.openxmlformats.org/drawingml/2006/main" xmlns:r="http://schemas.openxmlformats.org/officeDocument/2006/relationships" xmlns:p="http://schemas.openxmlformats.org/presentationml/2006/main">
  <p:tag name="TIMING" val="|0.8"/>
</p:tagLst>
</file>

<file path=ppt/tags/tag7.xml><?xml version="1.0" encoding="utf-8"?>
<p:tagLst xmlns:a="http://schemas.openxmlformats.org/drawingml/2006/main" xmlns:r="http://schemas.openxmlformats.org/officeDocument/2006/relationships" xmlns:p="http://schemas.openxmlformats.org/presentationml/2006/main">
  <p:tag name="TIMING" val="|0.8"/>
</p:tagLst>
</file>

<file path=ppt/tags/tag8.xml><?xml version="1.0" encoding="utf-8"?>
<p:tagLst xmlns:a="http://schemas.openxmlformats.org/drawingml/2006/main" xmlns:r="http://schemas.openxmlformats.org/officeDocument/2006/relationships" xmlns:p="http://schemas.openxmlformats.org/presentationml/2006/main">
  <p:tag name="TIMING" val="|0.8"/>
</p:tagLst>
</file>

<file path=ppt/tags/tag9.xml><?xml version="1.0" encoding="utf-8"?>
<p:tagLst xmlns:a="http://schemas.openxmlformats.org/drawingml/2006/main" xmlns:r="http://schemas.openxmlformats.org/officeDocument/2006/relationships" xmlns:p="http://schemas.openxmlformats.org/presentationml/2006/main">
  <p:tag name="TIMING" val="|0.8"/>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3">
      <a:majorFont>
        <a:latin typeface="UD Digi Kyokasho NP-B"/>
        <a:ea typeface="UD Digi Kyokasho NP-B"/>
        <a:cs typeface=""/>
      </a:majorFont>
      <a:minorFont>
        <a:latin typeface="UD Digi Kyokasho NP-B"/>
        <a:ea typeface="UD Digi Kyokasho NP-B"/>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8158</TotalTime>
  <Words>2198</Words>
  <Application>Microsoft Office PowerPoint</Application>
  <PresentationFormat>ワイド画面</PresentationFormat>
  <Paragraphs>269</Paragraphs>
  <Slides>49</Slides>
  <Notes>49</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49</vt:i4>
      </vt:variant>
    </vt:vector>
  </HeadingPairs>
  <TitlesOfParts>
    <vt:vector size="53" baseType="lpstr">
      <vt:lpstr>UD Digi Kyokasho NP-B</vt:lpstr>
      <vt:lpstr>游ゴシック</vt:lpstr>
      <vt:lpstr>Arial</vt:lpstr>
      <vt:lpstr>Office テーマ</vt:lpstr>
      <vt:lpstr>計画書のテンプレート（経営計画）</vt:lpstr>
      <vt:lpstr>計画書のテンプレート（補助事業計画）</vt:lpstr>
      <vt:lpstr>ここで注意ポイントが！</vt:lpstr>
      <vt:lpstr>1.「企業概要」にはコレを書け！</vt:lpstr>
      <vt:lpstr>1.「企業概要」にはコレを書け！</vt:lpstr>
      <vt:lpstr>1.「企業概要」にはコレを書け！</vt:lpstr>
      <vt:lpstr>1-①　設立年度、何を誰にいくらで販売してるか</vt:lpstr>
      <vt:lpstr>1.「企業概要」にはコレを書け！</vt:lpstr>
      <vt:lpstr>1-② 経営成績（過年度PL）を書け！</vt:lpstr>
      <vt:lpstr>1-② 経営成績（過年度PL）を書け！</vt:lpstr>
      <vt:lpstr>PowerPoint プレゼンテーション</vt:lpstr>
      <vt:lpstr>1-③「業務の状況」を書け！</vt:lpstr>
      <vt:lpstr>1.「企業概要」にはコレを書け！</vt:lpstr>
      <vt:lpstr>1-④「経営上の課題」を書け！(1/2)</vt:lpstr>
      <vt:lpstr>1-④「経営上の課題」を書け！(2/2)</vt:lpstr>
      <vt:lpstr>経営計画ってなに？</vt:lpstr>
      <vt:lpstr>2. 顧客ニーズと市場の動向？？？</vt:lpstr>
      <vt:lpstr>2. 顧客ニーズと市場の動向？？？</vt:lpstr>
      <vt:lpstr>経営計画ってなに？</vt:lpstr>
      <vt:lpstr>3. 自社や自社の提供する商品・サービスの強み</vt:lpstr>
      <vt:lpstr>3. 自社や自社の提供する商品・サービスの強み</vt:lpstr>
      <vt:lpstr>4. 経営方針・目標と今後のプラン(1/3)</vt:lpstr>
      <vt:lpstr>4. 経営方針・目標と今後のプラン(2/3)</vt:lpstr>
      <vt:lpstr>4. 経営方針・目標と今後のプラン(3/3)</vt:lpstr>
      <vt:lpstr>経営計画ってなに？</vt:lpstr>
      <vt:lpstr>補助事業計画ってなに？</vt:lpstr>
      <vt:lpstr>1. 補助事業で行う事業名(1/2)</vt:lpstr>
      <vt:lpstr>1. 補助事業で行う事業名(2/2)</vt:lpstr>
      <vt:lpstr>PowerPoint プレゼンテーション</vt:lpstr>
      <vt:lpstr>2. 販路開拓等（生産性向上）の取組内容(2/5)</vt:lpstr>
      <vt:lpstr>2. 販路開拓等（生産性向上）の取組内容(3/5)</vt:lpstr>
      <vt:lpstr>2. 販路開拓等（生産性向上）の取組内容(4/5)</vt:lpstr>
      <vt:lpstr>2. 販路開拓等（生産性向上）の取組内容(5/5)</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採点項目～絶対網羅してください～(1/4)</vt:lpstr>
      <vt:lpstr>採点項目～絶対網羅してください～ (2/4)</vt:lpstr>
      <vt:lpstr>採点項目～絶対網羅してください～ (3/4)</vt:lpstr>
      <vt:lpstr>採点項目～絶対網羅してください～ (4/4)</vt:lpstr>
      <vt:lpstr>加点項目～可能ならアピールしてください～ (1/7)</vt:lpstr>
      <vt:lpstr>加点項目～可能ならアピールしてください～ (2/7)</vt:lpstr>
      <vt:lpstr>加点項目～可能ならアピールしてください～ (3/7)</vt:lpstr>
      <vt:lpstr>加点項目～可能ならアピールしてください～ (4/7)</vt:lpstr>
      <vt:lpstr>加点項目～可能ならアピールしてください～ (5/7)</vt:lpstr>
      <vt:lpstr>加点項目～可能ならアピールしてください～ (6/7)</vt:lpstr>
      <vt:lpstr>加点項目～可能ならアピールしてください～ (7/7)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嶋田 景太</dc:creator>
  <cp:lastModifiedBy>嶋田 景太</cp:lastModifiedBy>
  <cp:revision>60</cp:revision>
  <dcterms:created xsi:type="dcterms:W3CDTF">2021-09-01T02:08:45Z</dcterms:created>
  <dcterms:modified xsi:type="dcterms:W3CDTF">2022-06-02T02:26:47Z</dcterms:modified>
</cp:coreProperties>
</file>